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56" r:id="rId3"/>
    <p:sldId id="261" r:id="rId4"/>
    <p:sldId id="302" r:id="rId5"/>
    <p:sldId id="315" r:id="rId6"/>
    <p:sldId id="316" r:id="rId7"/>
    <p:sldId id="317" r:id="rId8"/>
    <p:sldId id="324" r:id="rId9"/>
    <p:sldId id="318" r:id="rId10"/>
    <p:sldId id="319" r:id="rId11"/>
    <p:sldId id="320" r:id="rId12"/>
    <p:sldId id="321" r:id="rId13"/>
    <p:sldId id="322" r:id="rId14"/>
    <p:sldId id="298" r:id="rId15"/>
    <p:sldId id="325" r:id="rId16"/>
    <p:sldId id="323" r:id="rId17"/>
  </p:sldIdLst>
  <p:sldSz cx="9144000" cy="5143500" type="screen16x9"/>
  <p:notesSz cx="6858000" cy="9144000"/>
  <p:embeddedFontLst>
    <p:embeddedFont>
      <p:font typeface="PT Sans Narrow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Proxima Nova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700"/>
    <a:srgbClr val="75E462"/>
    <a:srgbClr val="34B11F"/>
    <a:srgbClr val="3E4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-1152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esanjeevani.com/" TargetMode="External"/><Relationship Id="rId1" Type="http://schemas.openxmlformats.org/officeDocument/2006/relationships/hyperlink" Target="https://idsp.nhp.gov.in/#!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nmcn.in/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myhealthrecord.nhp.gov.in/" TargetMode="External"/><Relationship Id="rId1" Type="http://schemas.openxmlformats.org/officeDocument/2006/relationships/hyperlink" Target="https://cors.gov.in/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hyperlink" Target="https://dashboard.ehospital.gov.in/ehospitaldashboard/dashboard.jsp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meraaspataal.nhp.gov.in/" TargetMode="External"/><Relationship Id="rId1" Type="http://schemas.openxmlformats.org/officeDocument/2006/relationships/hyperlink" Target="https://ors.gov.in/copp/dashboard.jsp?ln=0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nin.nhp.gov.in/about_nin2hfi.php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mohfw.gov.in/digital-payment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esanjeevani.com/" TargetMode="External"/><Relationship Id="rId1" Type="http://schemas.openxmlformats.org/officeDocument/2006/relationships/hyperlink" Target="https://idsp.nhp.gov.in/#!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nmcn.in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myhealthrecord.nhp.gov.in/" TargetMode="External"/><Relationship Id="rId1" Type="http://schemas.openxmlformats.org/officeDocument/2006/relationships/hyperlink" Target="https://cors.gov.in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dashboard.ehospital.gov.in/ehospitaldashboard/dashboard.jsp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s://meraaspataal.nhp.gov.in/" TargetMode="External"/><Relationship Id="rId1" Type="http://schemas.openxmlformats.org/officeDocument/2006/relationships/hyperlink" Target="https://ors.gov.in/copp/dashboard.jsp?ln=0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nin.nhp.gov.in/about_nin2hfi.php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mohfw.gov.in/digital-paymen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F3E00-7808-494B-93EF-6A93430268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C2FF515-E3B2-45CC-8641-8E30E048D5CE}">
      <dgm:prSet custT="1"/>
      <dgm:spPr/>
      <dgm:t>
        <a:bodyPr/>
        <a:lstStyle/>
        <a:p>
          <a:pPr rtl="0"/>
          <a:r>
            <a:rPr lang="en-IN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Integrated Disease Surveillance Program (IDSP</a:t>
          </a:r>
          <a:r>
            <a:rPr lang="en-US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)/IHIP</a:t>
          </a:r>
          <a:endParaRPr lang="en-GB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DB20B-0666-4B74-86D3-72E719A66570}" type="parTrans" cxnId="{60054578-B580-465F-B994-0B74F5ACF80A}">
      <dgm:prSet/>
      <dgm:spPr/>
      <dgm:t>
        <a:bodyPr/>
        <a:lstStyle/>
        <a:p>
          <a:endParaRPr lang="en-GB"/>
        </a:p>
      </dgm:t>
    </dgm:pt>
    <dgm:pt modelId="{05C2691B-DA6F-4B05-91A2-2E4834CD0957}" type="sibTrans" cxnId="{60054578-B580-465F-B994-0B74F5ACF80A}">
      <dgm:prSet/>
      <dgm:spPr/>
      <dgm:t>
        <a:bodyPr/>
        <a:lstStyle/>
        <a:p>
          <a:endParaRPr lang="en-GB"/>
        </a:p>
      </dgm:t>
    </dgm:pt>
    <dgm:pt modelId="{80617FB2-6199-4F43-BC3B-1C37D8DB4303}">
      <dgm:prSet custT="1"/>
      <dgm:spPr/>
      <dgm:t>
        <a:bodyPr/>
        <a:lstStyle/>
        <a:p>
          <a:pPr algn="just" rtl="0">
            <a:spcAft>
              <a:spcPts val="600"/>
            </a:spcAft>
          </a:pP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Revamped the </a:t>
          </a: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Integrated Disease Surveillance Program </a:t>
          </a: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(IDSP) &amp; launched an updated application with name IHIP 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A6AA6-F632-4B86-948A-CA328888355E}" type="parTrans" cxnId="{820A730D-9B91-43DF-91C1-EB3AC5622AD8}">
      <dgm:prSet/>
      <dgm:spPr/>
      <dgm:t>
        <a:bodyPr/>
        <a:lstStyle/>
        <a:p>
          <a:endParaRPr lang="en-GB"/>
        </a:p>
      </dgm:t>
    </dgm:pt>
    <dgm:pt modelId="{AB6F6870-FDE8-4F0D-9613-7E25067A3190}" type="sibTrans" cxnId="{820A730D-9B91-43DF-91C1-EB3AC5622AD8}">
      <dgm:prSet/>
      <dgm:spPr/>
      <dgm:t>
        <a:bodyPr/>
        <a:lstStyle/>
        <a:p>
          <a:endParaRPr lang="en-GB"/>
        </a:p>
      </dgm:t>
    </dgm:pt>
    <dgm:pt modelId="{690E8BA3-02AA-4E4E-91F7-9D9C6FC69D42}">
      <dgm:prSet custT="1"/>
      <dgm:spPr/>
      <dgm:t>
        <a:bodyPr/>
        <a:lstStyle/>
        <a:p>
          <a:pPr algn="just" rtl="0">
            <a:spcAft>
              <a:spcPts val="600"/>
            </a:spcAft>
          </a:pP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Data entry from </a:t>
          </a:r>
          <a:r>
            <a:rPr lang="en-IN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more than 2 lakh facilities covering 33 epidemic </a:t>
          </a: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prone diseases for surveillance of disease predicting early outbreaks with advanced GIS mapping</a:t>
          </a:r>
          <a:r>
            <a:rPr lang="en-IN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GB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9204A-B3C6-4203-8397-47C94DF0718C}" type="parTrans" cxnId="{839F747F-0DE1-44F5-96F0-CF55321C8D44}">
      <dgm:prSet/>
      <dgm:spPr/>
      <dgm:t>
        <a:bodyPr/>
        <a:lstStyle/>
        <a:p>
          <a:endParaRPr lang="en-GB"/>
        </a:p>
      </dgm:t>
    </dgm:pt>
    <dgm:pt modelId="{47FB411F-8AEB-4340-9C1B-B5B9C527AE3D}" type="sibTrans" cxnId="{839F747F-0DE1-44F5-96F0-CF55321C8D44}">
      <dgm:prSet/>
      <dgm:spPr/>
      <dgm:t>
        <a:bodyPr/>
        <a:lstStyle/>
        <a:p>
          <a:endParaRPr lang="en-GB"/>
        </a:p>
      </dgm:t>
    </dgm:pt>
    <dgm:pt modelId="{95CAE3CF-9BFC-4C01-A0EE-306CFCE83DE7}">
      <dgm:prSet custT="1"/>
      <dgm:spPr/>
      <dgm:t>
        <a:bodyPr/>
        <a:lstStyle/>
        <a:p>
          <a:pPr rtl="0"/>
          <a:r>
            <a:rPr lang="en-IN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Tele-medicine services in Health &amp; Wellness Centres (HWCs)</a:t>
          </a:r>
          <a:endParaRPr lang="en-GB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721F6-AFE2-4CF9-B4A7-942C1AB88D57}" type="parTrans" cxnId="{A4B3AC6C-3F33-4A7D-825B-E90090F80253}">
      <dgm:prSet/>
      <dgm:spPr/>
      <dgm:t>
        <a:bodyPr/>
        <a:lstStyle/>
        <a:p>
          <a:endParaRPr lang="en-GB"/>
        </a:p>
      </dgm:t>
    </dgm:pt>
    <dgm:pt modelId="{3B0BA236-B977-46BE-9513-4F88A3772932}" type="sibTrans" cxnId="{A4B3AC6C-3F33-4A7D-825B-E90090F80253}">
      <dgm:prSet/>
      <dgm:spPr/>
      <dgm:t>
        <a:bodyPr/>
        <a:lstStyle/>
        <a:p>
          <a:endParaRPr lang="en-GB"/>
        </a:p>
      </dgm:t>
    </dgm:pt>
    <dgm:pt modelId="{EA0F2C7B-BE2C-4E79-8C66-F99BFA44EC73}">
      <dgm:prSet custT="1"/>
      <dgm:spPr/>
      <dgm:t>
        <a:bodyPr/>
        <a:lstStyle/>
        <a:p>
          <a:pPr rtl="0"/>
          <a:r>
            <a:rPr lang="en-US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Implementation of telemedicine services in 1.5 lakhs HWCs 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7DD21-B7E7-49BD-9CE6-165F2FC87AC6}" type="parTrans" cxnId="{227D1269-B154-4226-9B87-2D2528A71676}">
      <dgm:prSet/>
      <dgm:spPr/>
      <dgm:t>
        <a:bodyPr/>
        <a:lstStyle/>
        <a:p>
          <a:endParaRPr lang="en-GB"/>
        </a:p>
      </dgm:t>
    </dgm:pt>
    <dgm:pt modelId="{4E07D5AA-9E1E-48CA-AD3E-C6A74836EAB8}" type="sibTrans" cxnId="{227D1269-B154-4226-9B87-2D2528A71676}">
      <dgm:prSet/>
      <dgm:spPr/>
      <dgm:t>
        <a:bodyPr/>
        <a:lstStyle/>
        <a:p>
          <a:endParaRPr lang="en-GB"/>
        </a:p>
      </dgm:t>
    </dgm:pt>
    <dgm:pt modelId="{696DAEEE-D03F-48AD-ACE0-91A6B4F2D83C}">
      <dgm:prSet custT="1"/>
      <dgm:spPr/>
      <dgm:t>
        <a:bodyPr/>
        <a:lstStyle/>
        <a:p>
          <a:pPr rtl="0"/>
          <a:r>
            <a:rPr lang="en-US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Guidelines issued to all States/UTs under NHM 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6201F-C0E1-4C09-98F2-1D1606E54E90}" type="parTrans" cxnId="{CAE074C1-4AE1-4255-BF6E-488179B3BBD2}">
      <dgm:prSet/>
      <dgm:spPr/>
      <dgm:t>
        <a:bodyPr/>
        <a:lstStyle/>
        <a:p>
          <a:endParaRPr lang="en-GB"/>
        </a:p>
      </dgm:t>
    </dgm:pt>
    <dgm:pt modelId="{386FD07F-E24E-40F8-9496-50C7227CA62C}" type="sibTrans" cxnId="{CAE074C1-4AE1-4255-BF6E-488179B3BBD2}">
      <dgm:prSet/>
      <dgm:spPr/>
      <dgm:t>
        <a:bodyPr/>
        <a:lstStyle/>
        <a:p>
          <a:endParaRPr lang="en-GB"/>
        </a:p>
      </dgm:t>
    </dgm:pt>
    <dgm:pt modelId="{9E1CB50F-1246-4293-9D86-17B55E5F5B30}">
      <dgm:prSet custT="1"/>
      <dgm:spPr/>
      <dgm:t>
        <a:bodyPr/>
        <a:lstStyle/>
        <a:p>
          <a:pPr rtl="0"/>
          <a:r>
            <a:rPr lang="en-US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National Workshop on </a:t>
          </a:r>
          <a:r>
            <a:rPr lang="en-US" sz="1600" b="0" i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eSanjeevani Telemedicine application </a:t>
          </a:r>
          <a:r>
            <a:rPr lang="en-US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held on 17</a:t>
          </a:r>
          <a:r>
            <a:rPr lang="en-US" sz="1600" b="0" i="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September 2019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CC34B-72B8-4AA0-A99B-685017CB12E1}" type="parTrans" cxnId="{C236EB1F-1EEE-464C-B9AD-10F39F545E8A}">
      <dgm:prSet/>
      <dgm:spPr/>
      <dgm:t>
        <a:bodyPr/>
        <a:lstStyle/>
        <a:p>
          <a:endParaRPr lang="en-GB"/>
        </a:p>
      </dgm:t>
    </dgm:pt>
    <dgm:pt modelId="{152B6D6A-920D-42A1-A5E3-80FF37DB63A8}" type="sibTrans" cxnId="{C236EB1F-1EEE-464C-B9AD-10F39F545E8A}">
      <dgm:prSet/>
      <dgm:spPr/>
      <dgm:t>
        <a:bodyPr/>
        <a:lstStyle/>
        <a:p>
          <a:endParaRPr lang="en-GB"/>
        </a:p>
      </dgm:t>
    </dgm:pt>
    <dgm:pt modelId="{350D5AE8-E866-47FF-871C-DA8868419D10}">
      <dgm:prSet custT="1"/>
      <dgm:spPr/>
      <dgm:t>
        <a:bodyPr/>
        <a:lstStyle/>
        <a:p>
          <a:pPr algn="just" rtl="0">
            <a:spcAft>
              <a:spcPct val="20000"/>
            </a:spcAft>
          </a:pPr>
          <a:endParaRPr lang="en-GB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B2A4E-E805-4D80-A610-79F962B30AD4}" type="parTrans" cxnId="{3624C385-2A6B-41EB-ABAD-382BCC84C176}">
      <dgm:prSet/>
      <dgm:spPr/>
      <dgm:t>
        <a:bodyPr/>
        <a:lstStyle/>
        <a:p>
          <a:endParaRPr lang="en-GB"/>
        </a:p>
      </dgm:t>
    </dgm:pt>
    <dgm:pt modelId="{5F6E84FA-621F-4094-8DCB-751C653AA993}" type="sibTrans" cxnId="{3624C385-2A6B-41EB-ABAD-382BCC84C176}">
      <dgm:prSet/>
      <dgm:spPr/>
      <dgm:t>
        <a:bodyPr/>
        <a:lstStyle/>
        <a:p>
          <a:endParaRPr lang="en-GB"/>
        </a:p>
      </dgm:t>
    </dgm:pt>
    <dgm:pt modelId="{6C26D3EA-8339-45F2-868D-FA2DC8B94091}" type="pres">
      <dgm:prSet presAssocID="{4BBF3E00-7808-494B-93EF-6A93430268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E6C9EC-09EE-40FE-83E4-E19F1CA6AF1D}" type="pres">
      <dgm:prSet presAssocID="{5C2FF515-E3B2-45CC-8641-8E30E048D5CE}" presName="parentText" presStyleLbl="node1" presStyleIdx="0" presStyleCnt="2" custScaleY="5145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B3795-A335-48E2-B485-410E761B1EFB}" type="pres">
      <dgm:prSet presAssocID="{5C2FF515-E3B2-45CC-8641-8E30E048D5C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91A8D-1917-475F-AE1B-BC1F659C9CBC}" type="pres">
      <dgm:prSet presAssocID="{95CAE3CF-9BFC-4C01-A0EE-306CFCE83DE7}" presName="parentText" presStyleLbl="node1" presStyleIdx="1" presStyleCnt="2" custScaleY="53333" custLinFactNeighborY="-1296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77DD6-1FDE-4157-A7FF-743988105386}" type="pres">
      <dgm:prSet presAssocID="{95CAE3CF-9BFC-4C01-A0EE-306CFCE83DE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ACE022-4C11-4172-874C-A9D65AF93C36}" type="presOf" srcId="{9E1CB50F-1246-4293-9D86-17B55E5F5B30}" destId="{7BF77DD6-1FDE-4157-A7FF-743988105386}" srcOrd="0" destOrd="2" presId="urn:microsoft.com/office/officeart/2005/8/layout/vList2"/>
    <dgm:cxn modelId="{60054578-B580-465F-B994-0B74F5ACF80A}" srcId="{4BBF3E00-7808-494B-93EF-6A9343026844}" destId="{5C2FF515-E3B2-45CC-8641-8E30E048D5CE}" srcOrd="0" destOrd="0" parTransId="{7D1DB20B-0666-4B74-86D3-72E719A66570}" sibTransId="{05C2691B-DA6F-4B05-91A2-2E4834CD0957}"/>
    <dgm:cxn modelId="{650237BE-1CD0-4B5D-9791-EF9609FC43C7}" type="presOf" srcId="{350D5AE8-E866-47FF-871C-DA8868419D10}" destId="{DAAB3795-A335-48E2-B485-410E761B1EFB}" srcOrd="0" destOrd="2" presId="urn:microsoft.com/office/officeart/2005/8/layout/vList2"/>
    <dgm:cxn modelId="{5F6FD13A-374C-42DF-B19B-2C0E0199B59D}" type="presOf" srcId="{80617FB2-6199-4F43-BC3B-1C37D8DB4303}" destId="{DAAB3795-A335-48E2-B485-410E761B1EFB}" srcOrd="0" destOrd="0" presId="urn:microsoft.com/office/officeart/2005/8/layout/vList2"/>
    <dgm:cxn modelId="{3624C385-2A6B-41EB-ABAD-382BCC84C176}" srcId="{5C2FF515-E3B2-45CC-8641-8E30E048D5CE}" destId="{350D5AE8-E866-47FF-871C-DA8868419D10}" srcOrd="2" destOrd="0" parTransId="{29BB2A4E-E805-4D80-A610-79F962B30AD4}" sibTransId="{5F6E84FA-621F-4094-8DCB-751C653AA993}"/>
    <dgm:cxn modelId="{CAE074C1-4AE1-4255-BF6E-488179B3BBD2}" srcId="{95CAE3CF-9BFC-4C01-A0EE-306CFCE83DE7}" destId="{696DAEEE-D03F-48AD-ACE0-91A6B4F2D83C}" srcOrd="1" destOrd="0" parTransId="{66D6201F-C0E1-4C09-98F2-1D1606E54E90}" sibTransId="{386FD07F-E24E-40F8-9496-50C7227CA62C}"/>
    <dgm:cxn modelId="{392242D3-EEA7-4BA2-8F72-441CEA72C202}" type="presOf" srcId="{690E8BA3-02AA-4E4E-91F7-9D9C6FC69D42}" destId="{DAAB3795-A335-48E2-B485-410E761B1EFB}" srcOrd="0" destOrd="1" presId="urn:microsoft.com/office/officeart/2005/8/layout/vList2"/>
    <dgm:cxn modelId="{3E6F53EC-2B40-448A-9A6A-2143A1404BDA}" type="presOf" srcId="{EA0F2C7B-BE2C-4E79-8C66-F99BFA44EC73}" destId="{7BF77DD6-1FDE-4157-A7FF-743988105386}" srcOrd="0" destOrd="0" presId="urn:microsoft.com/office/officeart/2005/8/layout/vList2"/>
    <dgm:cxn modelId="{9799F92E-2E23-4945-9882-60EAC4D8810B}" type="presOf" srcId="{5C2FF515-E3B2-45CC-8641-8E30E048D5CE}" destId="{33E6C9EC-09EE-40FE-83E4-E19F1CA6AF1D}" srcOrd="0" destOrd="0" presId="urn:microsoft.com/office/officeart/2005/8/layout/vList2"/>
    <dgm:cxn modelId="{A4B3AC6C-3F33-4A7D-825B-E90090F80253}" srcId="{4BBF3E00-7808-494B-93EF-6A9343026844}" destId="{95CAE3CF-9BFC-4C01-A0EE-306CFCE83DE7}" srcOrd="1" destOrd="0" parTransId="{F81721F6-AFE2-4CF9-B4A7-942C1AB88D57}" sibTransId="{3B0BA236-B977-46BE-9513-4F88A3772932}"/>
    <dgm:cxn modelId="{820A730D-9B91-43DF-91C1-EB3AC5622AD8}" srcId="{5C2FF515-E3B2-45CC-8641-8E30E048D5CE}" destId="{80617FB2-6199-4F43-BC3B-1C37D8DB4303}" srcOrd="0" destOrd="0" parTransId="{4ACA6AA6-F632-4B86-948A-CA328888355E}" sibTransId="{AB6F6870-FDE8-4F0D-9613-7E25067A3190}"/>
    <dgm:cxn modelId="{C236EB1F-1EEE-464C-B9AD-10F39F545E8A}" srcId="{95CAE3CF-9BFC-4C01-A0EE-306CFCE83DE7}" destId="{9E1CB50F-1246-4293-9D86-17B55E5F5B30}" srcOrd="2" destOrd="0" parTransId="{861CC34B-72B8-4AA0-A99B-685017CB12E1}" sibTransId="{152B6D6A-920D-42A1-A5E3-80FF37DB63A8}"/>
    <dgm:cxn modelId="{227D1269-B154-4226-9B87-2D2528A71676}" srcId="{95CAE3CF-9BFC-4C01-A0EE-306CFCE83DE7}" destId="{EA0F2C7B-BE2C-4E79-8C66-F99BFA44EC73}" srcOrd="0" destOrd="0" parTransId="{3827DD21-B7E7-49BD-9CE6-165F2FC87AC6}" sibTransId="{4E07D5AA-9E1E-48CA-AD3E-C6A74836EAB8}"/>
    <dgm:cxn modelId="{A24B79A2-08DA-4968-90F2-EC758C8FB3B8}" type="presOf" srcId="{95CAE3CF-9BFC-4C01-A0EE-306CFCE83DE7}" destId="{66791A8D-1917-475F-AE1B-BC1F659C9CBC}" srcOrd="0" destOrd="0" presId="urn:microsoft.com/office/officeart/2005/8/layout/vList2"/>
    <dgm:cxn modelId="{0CBD4274-2A9D-4C35-BA84-099B16642E5F}" type="presOf" srcId="{4BBF3E00-7808-494B-93EF-6A9343026844}" destId="{6C26D3EA-8339-45F2-868D-FA2DC8B94091}" srcOrd="0" destOrd="0" presId="urn:microsoft.com/office/officeart/2005/8/layout/vList2"/>
    <dgm:cxn modelId="{9C95D5D9-2F8C-4642-ADC6-92953AD5524B}" type="presOf" srcId="{696DAEEE-D03F-48AD-ACE0-91A6B4F2D83C}" destId="{7BF77DD6-1FDE-4157-A7FF-743988105386}" srcOrd="0" destOrd="1" presId="urn:microsoft.com/office/officeart/2005/8/layout/vList2"/>
    <dgm:cxn modelId="{839F747F-0DE1-44F5-96F0-CF55321C8D44}" srcId="{5C2FF515-E3B2-45CC-8641-8E30E048D5CE}" destId="{690E8BA3-02AA-4E4E-91F7-9D9C6FC69D42}" srcOrd="1" destOrd="0" parTransId="{1539204A-B3C6-4203-8397-47C94DF0718C}" sibTransId="{47FB411F-8AEB-4340-9C1B-B5B9C527AE3D}"/>
    <dgm:cxn modelId="{10D4CE40-05FB-4D80-BDA7-112C52F0BDA1}" type="presParOf" srcId="{6C26D3EA-8339-45F2-868D-FA2DC8B94091}" destId="{33E6C9EC-09EE-40FE-83E4-E19F1CA6AF1D}" srcOrd="0" destOrd="0" presId="urn:microsoft.com/office/officeart/2005/8/layout/vList2"/>
    <dgm:cxn modelId="{7425BE19-43BB-465D-8590-D9BF57CA2660}" type="presParOf" srcId="{6C26D3EA-8339-45F2-868D-FA2DC8B94091}" destId="{DAAB3795-A335-48E2-B485-410E761B1EFB}" srcOrd="1" destOrd="0" presId="urn:microsoft.com/office/officeart/2005/8/layout/vList2"/>
    <dgm:cxn modelId="{6D999FBF-AE99-4777-97AB-4FFDDCDD19EA}" type="presParOf" srcId="{6C26D3EA-8339-45F2-868D-FA2DC8B94091}" destId="{66791A8D-1917-475F-AE1B-BC1F659C9CBC}" srcOrd="2" destOrd="0" presId="urn:microsoft.com/office/officeart/2005/8/layout/vList2"/>
    <dgm:cxn modelId="{5FFE8BD3-03F2-4BFA-B30F-65B1ADF2F528}" type="presParOf" srcId="{6C26D3EA-8339-45F2-868D-FA2DC8B94091}" destId="{7BF77DD6-1FDE-4157-A7FF-7439881053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F3E00-7808-494B-93EF-6A93430268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C2FF515-E3B2-45CC-8641-8E30E048D5CE}">
      <dgm:prSet custT="1"/>
      <dgm:spPr/>
      <dgm:t>
        <a:bodyPr/>
        <a:lstStyle/>
        <a:p>
          <a:pPr rtl="0"/>
          <a:r>
            <a:rPr lang="en-IN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Comprehensive Primary Healthcare Program (CPHC-NCD)</a:t>
          </a:r>
          <a:endParaRPr lang="en-GB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DB20B-0666-4B74-86D3-72E719A66570}" type="parTrans" cxnId="{60054578-B580-465F-B994-0B74F5ACF80A}">
      <dgm:prSet/>
      <dgm:spPr/>
      <dgm:t>
        <a:bodyPr/>
        <a:lstStyle/>
        <a:p>
          <a:endParaRPr lang="en-GB" sz="1600"/>
        </a:p>
      </dgm:t>
    </dgm:pt>
    <dgm:pt modelId="{05C2691B-DA6F-4B05-91A2-2E4834CD0957}" type="sibTrans" cxnId="{60054578-B580-465F-B994-0B74F5ACF80A}">
      <dgm:prSet/>
      <dgm:spPr/>
      <dgm:t>
        <a:bodyPr/>
        <a:lstStyle/>
        <a:p>
          <a:endParaRPr lang="en-GB" sz="1600"/>
        </a:p>
      </dgm:t>
    </dgm:pt>
    <dgm:pt modelId="{80617FB2-6199-4F43-BC3B-1C37D8DB4303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CPHC-NCD developed </a:t>
          </a: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population based screening for  5 Non-Communicable Diseases  - </a:t>
          </a:r>
          <a:r>
            <a:rPr lang="en-US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Hypertension, Diabetes,  3 common cancer   (Oral, Breast and Cervical)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A6AA6-F632-4B86-948A-CA328888355E}" type="parTrans" cxnId="{820A730D-9B91-43DF-91C1-EB3AC5622AD8}">
      <dgm:prSet/>
      <dgm:spPr/>
      <dgm:t>
        <a:bodyPr/>
        <a:lstStyle/>
        <a:p>
          <a:endParaRPr lang="en-GB" sz="1600"/>
        </a:p>
      </dgm:t>
    </dgm:pt>
    <dgm:pt modelId="{AB6F6870-FDE8-4F0D-9613-7E25067A3190}" type="sibTrans" cxnId="{820A730D-9B91-43DF-91C1-EB3AC5622AD8}">
      <dgm:prSet/>
      <dgm:spPr/>
      <dgm:t>
        <a:bodyPr/>
        <a:lstStyle/>
        <a:p>
          <a:endParaRPr lang="en-GB" sz="1600"/>
        </a:p>
      </dgm:t>
    </dgm:pt>
    <dgm:pt modelId="{95CAE3CF-9BFC-4C01-A0EE-306CFCE83DE7}">
      <dgm:prSet custT="1"/>
      <dgm:spPr/>
      <dgm:t>
        <a:bodyPr/>
        <a:lstStyle/>
        <a:p>
          <a:pPr rtl="0"/>
          <a:r>
            <a:rPr lang="en-IN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National Medical  College Network (</a:t>
          </a:r>
          <a:r>
            <a:rPr lang="en-IN" sz="1800" b="1" i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NMCN</a:t>
          </a:r>
          <a:r>
            <a:rPr lang="en-IN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721F6-AFE2-4CF9-B4A7-942C1AB88D57}" type="parTrans" cxnId="{A4B3AC6C-3F33-4A7D-825B-E90090F80253}">
      <dgm:prSet/>
      <dgm:spPr/>
      <dgm:t>
        <a:bodyPr/>
        <a:lstStyle/>
        <a:p>
          <a:endParaRPr lang="en-GB" sz="1600"/>
        </a:p>
      </dgm:t>
    </dgm:pt>
    <dgm:pt modelId="{3B0BA236-B977-46BE-9513-4F88A3772932}" type="sibTrans" cxnId="{A4B3AC6C-3F33-4A7D-825B-E90090F80253}">
      <dgm:prSet/>
      <dgm:spPr/>
      <dgm:t>
        <a:bodyPr/>
        <a:lstStyle/>
        <a:p>
          <a:endParaRPr lang="en-GB" sz="1600"/>
        </a:p>
      </dgm:t>
    </dgm:pt>
    <dgm:pt modelId="{EA0F2C7B-BE2C-4E79-8C66-F99BFA44EC73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Govt. Medical Colleges networked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7DD21-B7E7-49BD-9CE6-165F2FC87AC6}" type="parTrans" cxnId="{227D1269-B154-4226-9B87-2D2528A71676}">
      <dgm:prSet/>
      <dgm:spPr/>
      <dgm:t>
        <a:bodyPr/>
        <a:lstStyle/>
        <a:p>
          <a:endParaRPr lang="en-GB" sz="1600"/>
        </a:p>
      </dgm:t>
    </dgm:pt>
    <dgm:pt modelId="{4E07D5AA-9E1E-48CA-AD3E-C6A74836EAB8}" type="sibTrans" cxnId="{227D1269-B154-4226-9B87-2D2528A71676}">
      <dgm:prSet/>
      <dgm:spPr/>
      <dgm:t>
        <a:bodyPr/>
        <a:lstStyle/>
        <a:p>
          <a:endParaRPr lang="en-GB" sz="1600"/>
        </a:p>
      </dgm:t>
    </dgm:pt>
    <dgm:pt modelId="{9FBAA353-D476-4AF0-9605-3F5164949C61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states actively updating data on portal/mobile app</a:t>
          </a:r>
          <a:endParaRPr lang="en-GB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2F456-6378-421E-889D-6C0F331086BF}" type="parTrans" cxnId="{DF93E39B-2580-4E98-B2AA-0954D586211C}">
      <dgm:prSet/>
      <dgm:spPr/>
      <dgm:t>
        <a:bodyPr/>
        <a:lstStyle/>
        <a:p>
          <a:endParaRPr lang="en-GB" sz="1600"/>
        </a:p>
      </dgm:t>
    </dgm:pt>
    <dgm:pt modelId="{F8152C92-B037-4CDE-9ECE-16B3AA96322E}" type="sibTrans" cxnId="{DF93E39B-2580-4E98-B2AA-0954D586211C}">
      <dgm:prSet/>
      <dgm:spPr/>
      <dgm:t>
        <a:bodyPr/>
        <a:lstStyle/>
        <a:p>
          <a:endParaRPr lang="en-GB" sz="1600"/>
        </a:p>
      </dgm:t>
    </dgm:pt>
    <dgm:pt modelId="{01EBFF76-3546-4768-8710-D5ED73AECEBD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From Nov 2018 to April 2019- </a:t>
          </a: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crore </a:t>
          </a: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enrolments done and close to </a:t>
          </a: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1.3 crore screened</a:t>
          </a:r>
          <a:endParaRPr lang="en-GB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B5341-D449-467A-9165-27E2394DD124}" type="parTrans" cxnId="{1622EA39-E2D3-490F-9909-F591619A7DE0}">
      <dgm:prSet/>
      <dgm:spPr/>
      <dgm:t>
        <a:bodyPr/>
        <a:lstStyle/>
        <a:p>
          <a:endParaRPr lang="en-GB" sz="1600"/>
        </a:p>
      </dgm:t>
    </dgm:pt>
    <dgm:pt modelId="{703CA129-65EE-490B-A766-8A87148BD163}" type="sibTrans" cxnId="{1622EA39-E2D3-490F-9909-F591619A7DE0}">
      <dgm:prSet/>
      <dgm:spPr/>
      <dgm:t>
        <a:bodyPr/>
        <a:lstStyle/>
        <a:p>
          <a:endParaRPr lang="en-GB" sz="1600"/>
        </a:p>
      </dgm:t>
    </dgm:pt>
    <dgm:pt modelId="{BCC694D8-FA0F-41CB-922C-95338EBCFF2B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Tele-Education, Remote learning, live surgery, CME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9DA66-6AE2-44E2-97B6-5387E9D51D30}" type="parTrans" cxnId="{97EB5193-A444-4CD1-94B0-9BA928A00293}">
      <dgm:prSet/>
      <dgm:spPr/>
      <dgm:t>
        <a:bodyPr/>
        <a:lstStyle/>
        <a:p>
          <a:endParaRPr lang="en-GB"/>
        </a:p>
      </dgm:t>
    </dgm:pt>
    <dgm:pt modelId="{32AD68F4-74AC-4E44-94F8-A4A487871F7E}" type="sibTrans" cxnId="{97EB5193-A444-4CD1-94B0-9BA928A00293}">
      <dgm:prSet/>
      <dgm:spPr/>
      <dgm:t>
        <a:bodyPr/>
        <a:lstStyle/>
        <a:p>
          <a:endParaRPr lang="en-GB"/>
        </a:p>
      </dgm:t>
    </dgm:pt>
    <dgm:pt modelId="{CEBEDF8A-5B30-445D-A4AE-615A4A13C396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IN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Operational in 49 colleges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255A2-1D82-499A-B04B-7901CD16BDA1}" type="parTrans" cxnId="{879FA4E2-D78F-4C83-9602-649FB20EF88B}">
      <dgm:prSet/>
      <dgm:spPr/>
      <dgm:t>
        <a:bodyPr/>
        <a:lstStyle/>
        <a:p>
          <a:endParaRPr lang="en-GB"/>
        </a:p>
      </dgm:t>
    </dgm:pt>
    <dgm:pt modelId="{AF9B5791-4612-4CBB-B26B-03B3CB7F7552}" type="sibTrans" cxnId="{879FA4E2-D78F-4C83-9602-649FB20EF88B}">
      <dgm:prSet/>
      <dgm:spPr/>
      <dgm:t>
        <a:bodyPr/>
        <a:lstStyle/>
        <a:p>
          <a:endParaRPr lang="en-GB"/>
        </a:p>
      </dgm:t>
    </dgm:pt>
    <dgm:pt modelId="{6335D540-7CCE-45BC-AAE2-A4F9AC0654B9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network for Doctors/Students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441E2C-13D9-46FA-A1FB-41D64F487392}" type="parTrans" cxnId="{5EDE651F-1458-434B-96A8-61A02A2E040D}">
      <dgm:prSet/>
      <dgm:spPr/>
      <dgm:t>
        <a:bodyPr/>
        <a:lstStyle/>
        <a:p>
          <a:endParaRPr lang="en-GB"/>
        </a:p>
      </dgm:t>
    </dgm:pt>
    <dgm:pt modelId="{91793A72-2BA2-4F13-A170-84F579439933}" type="sibTrans" cxnId="{5EDE651F-1458-434B-96A8-61A02A2E040D}">
      <dgm:prSet/>
      <dgm:spPr/>
      <dgm:t>
        <a:bodyPr/>
        <a:lstStyle/>
        <a:p>
          <a:endParaRPr lang="en-GB"/>
        </a:p>
      </dgm:t>
    </dgm:pt>
    <dgm:pt modelId="{350D5AE8-E866-47FF-871C-DA8868419D10}">
      <dgm:prSet custT="1"/>
      <dgm:spPr/>
      <dgm:t>
        <a:bodyPr/>
        <a:lstStyle/>
        <a:p>
          <a:pPr rtl="0">
            <a:spcAft>
              <a:spcPct val="20000"/>
            </a:spcAft>
          </a:pP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E84FA-621F-4094-8DCB-751C653AA993}" type="sibTrans" cxnId="{3624C385-2A6B-41EB-ABAD-382BCC84C176}">
      <dgm:prSet/>
      <dgm:spPr/>
      <dgm:t>
        <a:bodyPr/>
        <a:lstStyle/>
        <a:p>
          <a:endParaRPr lang="en-GB" sz="1600"/>
        </a:p>
      </dgm:t>
    </dgm:pt>
    <dgm:pt modelId="{29BB2A4E-E805-4D80-A610-79F962B30AD4}" type="parTrans" cxnId="{3624C385-2A6B-41EB-ABAD-382BCC84C176}">
      <dgm:prSet/>
      <dgm:spPr/>
      <dgm:t>
        <a:bodyPr/>
        <a:lstStyle/>
        <a:p>
          <a:endParaRPr lang="en-GB" sz="1600"/>
        </a:p>
      </dgm:t>
    </dgm:pt>
    <dgm:pt modelId="{6C26D3EA-8339-45F2-868D-FA2DC8B94091}" type="pres">
      <dgm:prSet presAssocID="{4BBF3E00-7808-494B-93EF-6A93430268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E6C9EC-09EE-40FE-83E4-E19F1CA6AF1D}" type="pres">
      <dgm:prSet presAssocID="{5C2FF515-E3B2-45CC-8641-8E30E048D5CE}" presName="parentText" presStyleLbl="node1" presStyleIdx="0" presStyleCnt="2" custScaleY="51452" custLinFactNeighborY="-2907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B3795-A335-48E2-B485-410E761B1EFB}" type="pres">
      <dgm:prSet presAssocID="{5C2FF515-E3B2-45CC-8641-8E30E048D5CE}" presName="childText" presStyleLbl="revTx" presStyleIdx="0" presStyleCnt="2" custLinFactNeighborY="-320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91A8D-1917-475F-AE1B-BC1F659C9CBC}" type="pres">
      <dgm:prSet presAssocID="{95CAE3CF-9BFC-4C01-A0EE-306CFCE83DE7}" presName="parentText" presStyleLbl="node1" presStyleIdx="1" presStyleCnt="2" custScaleY="53470" custLinFactNeighborY="-5585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77DD6-1FDE-4157-A7FF-743988105386}" type="pres">
      <dgm:prSet presAssocID="{95CAE3CF-9BFC-4C01-A0EE-306CFCE83DE7}" presName="childText" presStyleLbl="revTx" presStyleIdx="1" presStyleCnt="2" custLinFactNeighborX="-894" custLinFactNeighborY="-486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4E68B8-6F69-4189-979A-F10F6BD82D48}" type="presOf" srcId="{EA0F2C7B-BE2C-4E79-8C66-F99BFA44EC73}" destId="{7BF77DD6-1FDE-4157-A7FF-743988105386}" srcOrd="0" destOrd="0" presId="urn:microsoft.com/office/officeart/2005/8/layout/vList2"/>
    <dgm:cxn modelId="{075B6549-21FC-4F54-8010-7E70E56FD16F}" type="presOf" srcId="{95CAE3CF-9BFC-4C01-A0EE-306CFCE83DE7}" destId="{66791A8D-1917-475F-AE1B-BC1F659C9CBC}" srcOrd="0" destOrd="0" presId="urn:microsoft.com/office/officeart/2005/8/layout/vList2"/>
    <dgm:cxn modelId="{60054578-B580-465F-B994-0B74F5ACF80A}" srcId="{4BBF3E00-7808-494B-93EF-6A9343026844}" destId="{5C2FF515-E3B2-45CC-8641-8E30E048D5CE}" srcOrd="0" destOrd="0" parTransId="{7D1DB20B-0666-4B74-86D3-72E719A66570}" sibTransId="{05C2691B-DA6F-4B05-91A2-2E4834CD0957}"/>
    <dgm:cxn modelId="{A0A3BAEA-67C1-45A3-93DA-69C6FAD0F35C}" type="presOf" srcId="{6335D540-7CCE-45BC-AAE2-A4F9AC0654B9}" destId="{7BF77DD6-1FDE-4157-A7FF-743988105386}" srcOrd="0" destOrd="1" presId="urn:microsoft.com/office/officeart/2005/8/layout/vList2"/>
    <dgm:cxn modelId="{5EDE651F-1458-434B-96A8-61A02A2E040D}" srcId="{95CAE3CF-9BFC-4C01-A0EE-306CFCE83DE7}" destId="{6335D540-7CCE-45BC-AAE2-A4F9AC0654B9}" srcOrd="1" destOrd="0" parTransId="{62441E2C-13D9-46FA-A1FB-41D64F487392}" sibTransId="{91793A72-2BA2-4F13-A170-84F579439933}"/>
    <dgm:cxn modelId="{DF93E39B-2580-4E98-B2AA-0954D586211C}" srcId="{5C2FF515-E3B2-45CC-8641-8E30E048D5CE}" destId="{9FBAA353-D476-4AF0-9605-3F5164949C61}" srcOrd="1" destOrd="0" parTransId="{CFC2F456-6378-421E-889D-6C0F331086BF}" sibTransId="{F8152C92-B037-4CDE-9ECE-16B3AA96322E}"/>
    <dgm:cxn modelId="{879FA4E2-D78F-4C83-9602-649FB20EF88B}" srcId="{95CAE3CF-9BFC-4C01-A0EE-306CFCE83DE7}" destId="{CEBEDF8A-5B30-445D-A4AE-615A4A13C396}" srcOrd="3" destOrd="0" parTransId="{9E7255A2-1D82-499A-B04B-7901CD16BDA1}" sibTransId="{AF9B5791-4612-4CBB-B26B-03B3CB7F7552}"/>
    <dgm:cxn modelId="{D06B8AEC-7231-4AB9-8DB8-A40A67103B22}" type="presOf" srcId="{9FBAA353-D476-4AF0-9605-3F5164949C61}" destId="{DAAB3795-A335-48E2-B485-410E761B1EFB}" srcOrd="0" destOrd="1" presId="urn:microsoft.com/office/officeart/2005/8/layout/vList2"/>
    <dgm:cxn modelId="{3624C385-2A6B-41EB-ABAD-382BCC84C176}" srcId="{5C2FF515-E3B2-45CC-8641-8E30E048D5CE}" destId="{350D5AE8-E866-47FF-871C-DA8868419D10}" srcOrd="3" destOrd="0" parTransId="{29BB2A4E-E805-4D80-A610-79F962B30AD4}" sibTransId="{5F6E84FA-621F-4094-8DCB-751C653AA993}"/>
    <dgm:cxn modelId="{7FE7314E-524E-4B59-AA18-FB73A4C0D7D2}" type="presOf" srcId="{01EBFF76-3546-4768-8710-D5ED73AECEBD}" destId="{DAAB3795-A335-48E2-B485-410E761B1EFB}" srcOrd="0" destOrd="2" presId="urn:microsoft.com/office/officeart/2005/8/layout/vList2"/>
    <dgm:cxn modelId="{97EB5193-A444-4CD1-94B0-9BA928A00293}" srcId="{95CAE3CF-9BFC-4C01-A0EE-306CFCE83DE7}" destId="{BCC694D8-FA0F-41CB-922C-95338EBCFF2B}" srcOrd="2" destOrd="0" parTransId="{B569DA66-6AE2-44E2-97B6-5387E9D51D30}" sibTransId="{32AD68F4-74AC-4E44-94F8-A4A487871F7E}"/>
    <dgm:cxn modelId="{E8B6E666-C165-4C60-9357-A7F510744407}" type="presOf" srcId="{4BBF3E00-7808-494B-93EF-6A9343026844}" destId="{6C26D3EA-8339-45F2-868D-FA2DC8B94091}" srcOrd="0" destOrd="0" presId="urn:microsoft.com/office/officeart/2005/8/layout/vList2"/>
    <dgm:cxn modelId="{1622EA39-E2D3-490F-9909-F591619A7DE0}" srcId="{5C2FF515-E3B2-45CC-8641-8E30E048D5CE}" destId="{01EBFF76-3546-4768-8710-D5ED73AECEBD}" srcOrd="2" destOrd="0" parTransId="{F3BB5341-D449-467A-9165-27E2394DD124}" sibTransId="{703CA129-65EE-490B-A766-8A87148BD163}"/>
    <dgm:cxn modelId="{8E9F8F24-76A3-48D7-B8B8-F21F5317C398}" type="presOf" srcId="{5C2FF515-E3B2-45CC-8641-8E30E048D5CE}" destId="{33E6C9EC-09EE-40FE-83E4-E19F1CA6AF1D}" srcOrd="0" destOrd="0" presId="urn:microsoft.com/office/officeart/2005/8/layout/vList2"/>
    <dgm:cxn modelId="{284670CB-EA02-4F9A-8874-7EBC2E97314F}" type="presOf" srcId="{CEBEDF8A-5B30-445D-A4AE-615A4A13C396}" destId="{7BF77DD6-1FDE-4157-A7FF-743988105386}" srcOrd="0" destOrd="3" presId="urn:microsoft.com/office/officeart/2005/8/layout/vList2"/>
    <dgm:cxn modelId="{A4B3AC6C-3F33-4A7D-825B-E90090F80253}" srcId="{4BBF3E00-7808-494B-93EF-6A9343026844}" destId="{95CAE3CF-9BFC-4C01-A0EE-306CFCE83DE7}" srcOrd="1" destOrd="0" parTransId="{F81721F6-AFE2-4CF9-B4A7-942C1AB88D57}" sibTransId="{3B0BA236-B977-46BE-9513-4F88A3772932}"/>
    <dgm:cxn modelId="{59EA520B-084B-4DC1-9ADE-FBA7F24F6348}" type="presOf" srcId="{350D5AE8-E866-47FF-871C-DA8868419D10}" destId="{DAAB3795-A335-48E2-B485-410E761B1EFB}" srcOrd="0" destOrd="3" presId="urn:microsoft.com/office/officeart/2005/8/layout/vList2"/>
    <dgm:cxn modelId="{820A730D-9B91-43DF-91C1-EB3AC5622AD8}" srcId="{5C2FF515-E3B2-45CC-8641-8E30E048D5CE}" destId="{80617FB2-6199-4F43-BC3B-1C37D8DB4303}" srcOrd="0" destOrd="0" parTransId="{4ACA6AA6-F632-4B86-948A-CA328888355E}" sibTransId="{AB6F6870-FDE8-4F0D-9613-7E25067A3190}"/>
    <dgm:cxn modelId="{A28DAFD4-3747-4CA9-8691-C3653C323586}" type="presOf" srcId="{BCC694D8-FA0F-41CB-922C-95338EBCFF2B}" destId="{7BF77DD6-1FDE-4157-A7FF-743988105386}" srcOrd="0" destOrd="2" presId="urn:microsoft.com/office/officeart/2005/8/layout/vList2"/>
    <dgm:cxn modelId="{8BC9E142-06D0-47A5-A20F-8B9DC645B274}" type="presOf" srcId="{80617FB2-6199-4F43-BC3B-1C37D8DB4303}" destId="{DAAB3795-A335-48E2-B485-410E761B1EFB}" srcOrd="0" destOrd="0" presId="urn:microsoft.com/office/officeart/2005/8/layout/vList2"/>
    <dgm:cxn modelId="{227D1269-B154-4226-9B87-2D2528A71676}" srcId="{95CAE3CF-9BFC-4C01-A0EE-306CFCE83DE7}" destId="{EA0F2C7B-BE2C-4E79-8C66-F99BFA44EC73}" srcOrd="0" destOrd="0" parTransId="{3827DD21-B7E7-49BD-9CE6-165F2FC87AC6}" sibTransId="{4E07D5AA-9E1E-48CA-AD3E-C6A74836EAB8}"/>
    <dgm:cxn modelId="{CA719B71-FBEC-469F-AF53-F1879D19E99B}" type="presParOf" srcId="{6C26D3EA-8339-45F2-868D-FA2DC8B94091}" destId="{33E6C9EC-09EE-40FE-83E4-E19F1CA6AF1D}" srcOrd="0" destOrd="0" presId="urn:microsoft.com/office/officeart/2005/8/layout/vList2"/>
    <dgm:cxn modelId="{BD08F0AC-0E0C-4C97-A3DE-745DEB2BB179}" type="presParOf" srcId="{6C26D3EA-8339-45F2-868D-FA2DC8B94091}" destId="{DAAB3795-A335-48E2-B485-410E761B1EFB}" srcOrd="1" destOrd="0" presId="urn:microsoft.com/office/officeart/2005/8/layout/vList2"/>
    <dgm:cxn modelId="{7FF4CDDA-D858-40A8-AC36-09E6BE46FC6E}" type="presParOf" srcId="{6C26D3EA-8339-45F2-868D-FA2DC8B94091}" destId="{66791A8D-1917-475F-AE1B-BC1F659C9CBC}" srcOrd="2" destOrd="0" presId="urn:microsoft.com/office/officeart/2005/8/layout/vList2"/>
    <dgm:cxn modelId="{8DB9162F-2497-428F-BD7E-39FD53C18FBF}" type="presParOf" srcId="{6C26D3EA-8339-45F2-868D-FA2DC8B94091}" destId="{7BF77DD6-1FDE-4157-A7FF-7439881053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F3E00-7808-494B-93EF-6A93430268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C2FF515-E3B2-45CC-8641-8E30E048D5CE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Tele-Radiology (</a:t>
          </a:r>
          <a:r>
            <a:rPr lang="en-US" sz="1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CORS</a:t>
          </a:r>
          <a:r>
            <a:rPr lang="en-US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800" dirty="0">
            <a:solidFill>
              <a:schemeClr val="bg1"/>
            </a:solidFill>
          </a:endParaRPr>
        </a:p>
      </dgm:t>
    </dgm:pt>
    <dgm:pt modelId="{7D1DB20B-0666-4B74-86D3-72E719A66570}" type="parTrans" cxnId="{60054578-B580-465F-B994-0B74F5ACF80A}">
      <dgm:prSet/>
      <dgm:spPr/>
      <dgm:t>
        <a:bodyPr/>
        <a:lstStyle/>
        <a:p>
          <a:endParaRPr lang="en-GB" sz="1600"/>
        </a:p>
      </dgm:t>
    </dgm:pt>
    <dgm:pt modelId="{05C2691B-DA6F-4B05-91A2-2E4834CD0957}" type="sibTrans" cxnId="{60054578-B580-465F-B994-0B74F5ACF80A}">
      <dgm:prSet/>
      <dgm:spPr/>
      <dgm:t>
        <a:bodyPr/>
        <a:lstStyle/>
        <a:p>
          <a:endParaRPr lang="en-GB" sz="1600"/>
        </a:p>
      </dgm:t>
    </dgm:pt>
    <dgm:pt modelId="{80617FB2-6199-4F43-BC3B-1C37D8DB4303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Providing remote Radiology services to PHC/CHC/DH from State/Central Medical Colleges</a:t>
          </a:r>
          <a:endParaRPr lang="en-GB" sz="1600" dirty="0"/>
        </a:p>
      </dgm:t>
    </dgm:pt>
    <dgm:pt modelId="{4ACA6AA6-F632-4B86-948A-CA328888355E}" type="parTrans" cxnId="{820A730D-9B91-43DF-91C1-EB3AC5622AD8}">
      <dgm:prSet/>
      <dgm:spPr/>
      <dgm:t>
        <a:bodyPr/>
        <a:lstStyle/>
        <a:p>
          <a:endParaRPr lang="en-GB" sz="1600"/>
        </a:p>
      </dgm:t>
    </dgm:pt>
    <dgm:pt modelId="{AB6F6870-FDE8-4F0D-9613-7E25067A3190}" type="sibTrans" cxnId="{820A730D-9B91-43DF-91C1-EB3AC5622AD8}">
      <dgm:prSet/>
      <dgm:spPr/>
      <dgm:t>
        <a:bodyPr/>
        <a:lstStyle/>
        <a:p>
          <a:endParaRPr lang="en-GB" sz="1600"/>
        </a:p>
      </dgm:t>
    </dgm:pt>
    <dgm:pt modelId="{95CAE3CF-9BFC-4C01-A0EE-306CFCE83DE7}">
      <dgm:prSet custT="1"/>
      <dgm:spPr/>
      <dgm:t>
        <a:bodyPr/>
        <a:lstStyle/>
        <a:p>
          <a:pPr rtl="0"/>
          <a:r>
            <a:rPr lang="en-IN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My Health Record System – </a:t>
          </a:r>
          <a:r>
            <a:rPr lang="en-IN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PHRMS</a:t>
          </a:r>
          <a:endParaRPr lang="en-GB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721F6-AFE2-4CF9-B4A7-942C1AB88D57}" type="parTrans" cxnId="{A4B3AC6C-3F33-4A7D-825B-E90090F80253}">
      <dgm:prSet/>
      <dgm:spPr/>
      <dgm:t>
        <a:bodyPr/>
        <a:lstStyle/>
        <a:p>
          <a:endParaRPr lang="en-GB" sz="1600"/>
        </a:p>
      </dgm:t>
    </dgm:pt>
    <dgm:pt modelId="{3B0BA236-B977-46BE-9513-4F88A3772932}" type="sibTrans" cxnId="{A4B3AC6C-3F33-4A7D-825B-E90090F80253}">
      <dgm:prSet/>
      <dgm:spPr/>
      <dgm:t>
        <a:bodyPr/>
        <a:lstStyle/>
        <a:p>
          <a:endParaRPr lang="en-GB" sz="1600"/>
        </a:p>
      </dgm:t>
    </dgm:pt>
    <dgm:pt modelId="{EA0F2C7B-BE2C-4E79-8C66-F99BFA44EC73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IN" sz="16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Enable the citizens </a:t>
          </a:r>
          <a:r>
            <a:rPr lang="en-IN" sz="1600" b="1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manage their own medical records </a:t>
          </a:r>
          <a:r>
            <a:rPr lang="en-IN" sz="16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a centralized way</a:t>
          </a:r>
          <a:endParaRPr lang="en-GB" sz="1600" dirty="0"/>
        </a:p>
      </dgm:t>
    </dgm:pt>
    <dgm:pt modelId="{3827DD21-B7E7-49BD-9CE6-165F2FC87AC6}" type="parTrans" cxnId="{227D1269-B154-4226-9B87-2D2528A71676}">
      <dgm:prSet/>
      <dgm:spPr/>
      <dgm:t>
        <a:bodyPr/>
        <a:lstStyle/>
        <a:p>
          <a:endParaRPr lang="en-GB" sz="1600"/>
        </a:p>
      </dgm:t>
    </dgm:pt>
    <dgm:pt modelId="{4E07D5AA-9E1E-48CA-AD3E-C6A74836EAB8}" type="sibTrans" cxnId="{227D1269-B154-4226-9B87-2D2528A71676}">
      <dgm:prSet/>
      <dgm:spPr/>
      <dgm:t>
        <a:bodyPr/>
        <a:lstStyle/>
        <a:p>
          <a:endParaRPr lang="en-GB" sz="1600"/>
        </a:p>
      </dgm:t>
    </dgm:pt>
    <dgm:pt modelId="{350D5AE8-E866-47FF-871C-DA8868419D10}">
      <dgm:prSet custT="1"/>
      <dgm:spPr/>
      <dgm:t>
        <a:bodyPr/>
        <a:lstStyle/>
        <a:p>
          <a:pPr rtl="0">
            <a:spcAft>
              <a:spcPct val="20000"/>
            </a:spcAft>
          </a:pPr>
          <a:endParaRPr lang="en-GB" sz="1800" dirty="0"/>
        </a:p>
      </dgm:t>
    </dgm:pt>
    <dgm:pt modelId="{29BB2A4E-E805-4D80-A610-79F962B30AD4}" type="parTrans" cxnId="{3624C385-2A6B-41EB-ABAD-382BCC84C176}">
      <dgm:prSet/>
      <dgm:spPr/>
      <dgm:t>
        <a:bodyPr/>
        <a:lstStyle/>
        <a:p>
          <a:endParaRPr lang="en-GB" sz="1600"/>
        </a:p>
      </dgm:t>
    </dgm:pt>
    <dgm:pt modelId="{5F6E84FA-621F-4094-8DCB-751C653AA993}" type="sibTrans" cxnId="{3624C385-2A6B-41EB-ABAD-382BCC84C176}">
      <dgm:prSet/>
      <dgm:spPr/>
      <dgm:t>
        <a:bodyPr/>
        <a:lstStyle/>
        <a:p>
          <a:endParaRPr lang="en-GB" sz="1600"/>
        </a:p>
      </dgm:t>
    </dgm:pt>
    <dgm:pt modelId="{7E249E19-4943-4EEA-9926-7A2EA69B8DC4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 based access for Radiologists and Medical Officers 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B1C99-A785-4966-A6B6-DE5A46F983FE}" type="parTrans" cxnId="{DC190A0E-4130-4B79-8C48-B6583EE94734}">
      <dgm:prSet/>
      <dgm:spPr/>
      <dgm:t>
        <a:bodyPr/>
        <a:lstStyle/>
        <a:p>
          <a:endParaRPr lang="en-GB"/>
        </a:p>
      </dgm:t>
    </dgm:pt>
    <dgm:pt modelId="{B55FE799-509A-444D-B15A-A73C0DD5E36E}" type="sibTrans" cxnId="{DC190A0E-4130-4B79-8C48-B6583EE94734}">
      <dgm:prSet/>
      <dgm:spPr/>
      <dgm:t>
        <a:bodyPr/>
        <a:lstStyle/>
        <a:p>
          <a:endParaRPr lang="en-GB"/>
        </a:p>
      </dgm:t>
    </dgm:pt>
    <dgm:pt modelId="{E97728AB-EF86-4576-8C83-729E79F05EA9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Implemented in 90+ HFs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9976D-388E-4A50-8FEC-99FAAA8878D7}" type="parTrans" cxnId="{A16CF2D7-C32D-4F0E-8A23-3BD47DC34C14}">
      <dgm:prSet/>
      <dgm:spPr/>
      <dgm:t>
        <a:bodyPr/>
        <a:lstStyle/>
        <a:p>
          <a:endParaRPr lang="en-GB"/>
        </a:p>
      </dgm:t>
    </dgm:pt>
    <dgm:pt modelId="{19A14599-65BF-448B-8256-2321A597F8A2}" type="sibTrans" cxnId="{A16CF2D7-C32D-4F0E-8A23-3BD47DC34C14}">
      <dgm:prSet/>
      <dgm:spPr/>
      <dgm:t>
        <a:bodyPr/>
        <a:lstStyle/>
        <a:p>
          <a:endParaRPr lang="en-GB"/>
        </a:p>
      </dgm:t>
    </dgm:pt>
    <dgm:pt modelId="{9DFE4AEF-D941-4A2F-8C2C-F64DDE6A98A7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IN" sz="16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Facilitate the storage, access and sharing of personal health data. </a:t>
          </a:r>
          <a:endParaRPr lang="en-IN" sz="1600" dirty="0">
            <a:solidFill>
              <a:srgbClr val="1007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BDD7D-01B3-4DC1-A605-5DB91D7EB03B}" type="parTrans" cxnId="{DD833C2A-FE17-4954-9998-36D1264E151A}">
      <dgm:prSet/>
      <dgm:spPr/>
      <dgm:t>
        <a:bodyPr/>
        <a:lstStyle/>
        <a:p>
          <a:endParaRPr lang="en-GB"/>
        </a:p>
      </dgm:t>
    </dgm:pt>
    <dgm:pt modelId="{F924B108-712A-40DA-B8CA-7002DC1CEDB9}" type="sibTrans" cxnId="{DD833C2A-FE17-4954-9998-36D1264E151A}">
      <dgm:prSet/>
      <dgm:spPr/>
      <dgm:t>
        <a:bodyPr/>
        <a:lstStyle/>
        <a:p>
          <a:endParaRPr lang="en-GB"/>
        </a:p>
      </dgm:t>
    </dgm:pt>
    <dgm:pt modelId="{3F7CBC16-D1F5-4315-89F6-933A61C618A6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IN" sz="16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Alerts for medications, appointments and other wellness parameters</a:t>
          </a:r>
        </a:p>
      </dgm:t>
    </dgm:pt>
    <dgm:pt modelId="{7FD23066-8CE0-4CA9-86B3-B951FB3C0337}" type="parTrans" cxnId="{6966ABD3-23D8-4717-BE99-D05F58B037DA}">
      <dgm:prSet/>
      <dgm:spPr/>
      <dgm:t>
        <a:bodyPr/>
        <a:lstStyle/>
        <a:p>
          <a:endParaRPr lang="en-GB"/>
        </a:p>
      </dgm:t>
    </dgm:pt>
    <dgm:pt modelId="{4B08BE40-8624-4D94-9037-D10298158EF2}" type="sibTrans" cxnId="{6966ABD3-23D8-4717-BE99-D05F58B037DA}">
      <dgm:prSet/>
      <dgm:spPr/>
      <dgm:t>
        <a:bodyPr/>
        <a:lstStyle/>
        <a:p>
          <a:endParaRPr lang="en-GB"/>
        </a:p>
      </dgm:t>
    </dgm:pt>
    <dgm:pt modelId="{007F44B7-5D6E-4648-933C-75845186DAF7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IN" sz="16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Provision to add discharge summary and lab report</a:t>
          </a:r>
        </a:p>
      </dgm:t>
    </dgm:pt>
    <dgm:pt modelId="{2EA93C90-86EB-4E92-A42A-5AE7BC6695E5}" type="parTrans" cxnId="{28ECBC14-A2F9-4059-96AB-2C2BFA731BF6}">
      <dgm:prSet/>
      <dgm:spPr/>
      <dgm:t>
        <a:bodyPr/>
        <a:lstStyle/>
        <a:p>
          <a:endParaRPr lang="en-GB"/>
        </a:p>
      </dgm:t>
    </dgm:pt>
    <dgm:pt modelId="{8D01B044-9487-4969-8714-81C58D988DD2}" type="sibTrans" cxnId="{28ECBC14-A2F9-4059-96AB-2C2BFA731BF6}">
      <dgm:prSet/>
      <dgm:spPr/>
      <dgm:t>
        <a:bodyPr/>
        <a:lstStyle/>
        <a:p>
          <a:endParaRPr lang="en-GB"/>
        </a:p>
      </dgm:t>
    </dgm:pt>
    <dgm:pt modelId="{9862EDFA-AB30-4ACD-BB48-89E452467185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IN" sz="16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Storage linked with Digital Locker</a:t>
          </a:r>
        </a:p>
      </dgm:t>
    </dgm:pt>
    <dgm:pt modelId="{C828EA03-79D1-4573-8DA1-309D5CF04B15}" type="parTrans" cxnId="{DBD8E245-E465-49F7-BC29-4A175692531C}">
      <dgm:prSet/>
      <dgm:spPr/>
      <dgm:t>
        <a:bodyPr/>
        <a:lstStyle/>
        <a:p>
          <a:endParaRPr lang="en-GB"/>
        </a:p>
      </dgm:t>
    </dgm:pt>
    <dgm:pt modelId="{6AE31563-F301-4FA9-8F1D-352D1D72667E}" type="sibTrans" cxnId="{DBD8E245-E465-49F7-BC29-4A175692531C}">
      <dgm:prSet/>
      <dgm:spPr/>
      <dgm:t>
        <a:bodyPr/>
        <a:lstStyle/>
        <a:p>
          <a:endParaRPr lang="en-GB"/>
        </a:p>
      </dgm:t>
    </dgm:pt>
    <dgm:pt modelId="{C5469C53-254A-4825-9353-68ACB08BDE25}">
      <dgm:prSet custT="1"/>
      <dgm:spPr/>
      <dgm:t>
        <a:bodyPr/>
        <a:lstStyle/>
        <a:p>
          <a:pPr rtl="0">
            <a:spcAft>
              <a:spcPts val="600"/>
            </a:spcAft>
          </a:pPr>
          <a:endParaRPr lang="en-GB" sz="1600" dirty="0"/>
        </a:p>
      </dgm:t>
    </dgm:pt>
    <dgm:pt modelId="{AE8D0FC8-E9A2-4FBB-9808-343D9055F0FF}" type="parTrans" cxnId="{041E0462-3BB8-46A7-B1A7-2CC23EDF46C5}">
      <dgm:prSet/>
      <dgm:spPr/>
      <dgm:t>
        <a:bodyPr/>
        <a:lstStyle/>
        <a:p>
          <a:endParaRPr lang="en-IN"/>
        </a:p>
      </dgm:t>
    </dgm:pt>
    <dgm:pt modelId="{674D39B3-6F43-4CA1-8056-91E2104D596F}" type="sibTrans" cxnId="{041E0462-3BB8-46A7-B1A7-2CC23EDF46C5}">
      <dgm:prSet/>
      <dgm:spPr/>
      <dgm:t>
        <a:bodyPr/>
        <a:lstStyle/>
        <a:p>
          <a:endParaRPr lang="en-IN"/>
        </a:p>
      </dgm:t>
    </dgm:pt>
    <dgm:pt modelId="{6C26D3EA-8339-45F2-868D-FA2DC8B94091}" type="pres">
      <dgm:prSet presAssocID="{4BBF3E00-7808-494B-93EF-6A93430268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E6C9EC-09EE-40FE-83E4-E19F1CA6AF1D}" type="pres">
      <dgm:prSet presAssocID="{5C2FF515-E3B2-45CC-8641-8E30E048D5CE}" presName="parentText" presStyleLbl="node1" presStyleIdx="0" presStyleCnt="2" custScaleY="51452" custLinFactNeighborY="-3650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B3795-A335-48E2-B485-410E761B1EFB}" type="pres">
      <dgm:prSet presAssocID="{5C2FF515-E3B2-45CC-8641-8E30E048D5CE}" presName="childText" presStyleLbl="revTx" presStyleIdx="0" presStyleCnt="2" custLinFactNeighborY="-413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91A8D-1917-475F-AE1B-BC1F659C9CBC}" type="pres">
      <dgm:prSet presAssocID="{95CAE3CF-9BFC-4C01-A0EE-306CFCE83DE7}" presName="parentText" presStyleLbl="node1" presStyleIdx="1" presStyleCnt="2" custScaleY="57322" custLinFactNeighborY="-2935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77DD6-1FDE-4157-A7FF-743988105386}" type="pres">
      <dgm:prSet presAssocID="{95CAE3CF-9BFC-4C01-A0EE-306CFCE83DE7}" presName="childText" presStyleLbl="revTx" presStyleIdx="1" presStyleCnt="2" custLinFactNeighborY="-413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1E0462-3BB8-46A7-B1A7-2CC23EDF46C5}" srcId="{5C2FF515-E3B2-45CC-8641-8E30E048D5CE}" destId="{C5469C53-254A-4825-9353-68ACB08BDE25}" srcOrd="0" destOrd="0" parTransId="{AE8D0FC8-E9A2-4FBB-9808-343D9055F0FF}" sibTransId="{674D39B3-6F43-4CA1-8056-91E2104D596F}"/>
    <dgm:cxn modelId="{D2136A4D-392C-40E1-9056-1D910FFB7295}" type="presOf" srcId="{7E249E19-4943-4EEA-9926-7A2EA69B8DC4}" destId="{DAAB3795-A335-48E2-B485-410E761B1EFB}" srcOrd="0" destOrd="2" presId="urn:microsoft.com/office/officeart/2005/8/layout/vList2"/>
    <dgm:cxn modelId="{DD833C2A-FE17-4954-9998-36D1264E151A}" srcId="{95CAE3CF-9BFC-4C01-A0EE-306CFCE83DE7}" destId="{9DFE4AEF-D941-4A2F-8C2C-F64DDE6A98A7}" srcOrd="1" destOrd="0" parTransId="{387BDD7D-01B3-4DC1-A605-5DB91D7EB03B}" sibTransId="{F924B108-712A-40DA-B8CA-7002DC1CEDB9}"/>
    <dgm:cxn modelId="{C7F7AFB9-6859-4ED7-BE83-FAD77B1CB680}" type="presOf" srcId="{9862EDFA-AB30-4ACD-BB48-89E452467185}" destId="{7BF77DD6-1FDE-4157-A7FF-743988105386}" srcOrd="0" destOrd="4" presId="urn:microsoft.com/office/officeart/2005/8/layout/vList2"/>
    <dgm:cxn modelId="{16791335-FEBE-4D75-AE3C-9A8ABC219F2E}" type="presOf" srcId="{5C2FF515-E3B2-45CC-8641-8E30E048D5CE}" destId="{33E6C9EC-09EE-40FE-83E4-E19F1CA6AF1D}" srcOrd="0" destOrd="0" presId="urn:microsoft.com/office/officeart/2005/8/layout/vList2"/>
    <dgm:cxn modelId="{A4C4A580-C054-4753-A41B-E7860623A445}" type="presOf" srcId="{95CAE3CF-9BFC-4C01-A0EE-306CFCE83DE7}" destId="{66791A8D-1917-475F-AE1B-BC1F659C9CBC}" srcOrd="0" destOrd="0" presId="urn:microsoft.com/office/officeart/2005/8/layout/vList2"/>
    <dgm:cxn modelId="{227D1269-B154-4226-9B87-2D2528A71676}" srcId="{95CAE3CF-9BFC-4C01-A0EE-306CFCE83DE7}" destId="{EA0F2C7B-BE2C-4E79-8C66-F99BFA44EC73}" srcOrd="0" destOrd="0" parTransId="{3827DD21-B7E7-49BD-9CE6-165F2FC87AC6}" sibTransId="{4E07D5AA-9E1E-48CA-AD3E-C6A74836EAB8}"/>
    <dgm:cxn modelId="{C4E9B358-CB67-4E8B-B7A5-7BAF6C384C5C}" type="presOf" srcId="{EA0F2C7B-BE2C-4E79-8C66-F99BFA44EC73}" destId="{7BF77DD6-1FDE-4157-A7FF-743988105386}" srcOrd="0" destOrd="0" presId="urn:microsoft.com/office/officeart/2005/8/layout/vList2"/>
    <dgm:cxn modelId="{9A1F8A91-FCB9-4F74-906F-06AB493721E9}" type="presOf" srcId="{80617FB2-6199-4F43-BC3B-1C37D8DB4303}" destId="{DAAB3795-A335-48E2-B485-410E761B1EFB}" srcOrd="0" destOrd="1" presId="urn:microsoft.com/office/officeart/2005/8/layout/vList2"/>
    <dgm:cxn modelId="{4F0C9D4B-4173-4D8B-B217-5562D0D649E5}" type="presOf" srcId="{9DFE4AEF-D941-4A2F-8C2C-F64DDE6A98A7}" destId="{7BF77DD6-1FDE-4157-A7FF-743988105386}" srcOrd="0" destOrd="1" presId="urn:microsoft.com/office/officeart/2005/8/layout/vList2"/>
    <dgm:cxn modelId="{D30B45C1-3EF6-4249-B66C-7F00D8D20702}" type="presOf" srcId="{4BBF3E00-7808-494B-93EF-6A9343026844}" destId="{6C26D3EA-8339-45F2-868D-FA2DC8B94091}" srcOrd="0" destOrd="0" presId="urn:microsoft.com/office/officeart/2005/8/layout/vList2"/>
    <dgm:cxn modelId="{A16CF2D7-C32D-4F0E-8A23-3BD47DC34C14}" srcId="{5C2FF515-E3B2-45CC-8641-8E30E048D5CE}" destId="{E97728AB-EF86-4576-8C83-729E79F05EA9}" srcOrd="3" destOrd="0" parTransId="{5C19976D-388E-4A50-8FEC-99FAAA8878D7}" sibTransId="{19A14599-65BF-448B-8256-2321A597F8A2}"/>
    <dgm:cxn modelId="{6966ABD3-23D8-4717-BE99-D05F58B037DA}" srcId="{95CAE3CF-9BFC-4C01-A0EE-306CFCE83DE7}" destId="{3F7CBC16-D1F5-4315-89F6-933A61C618A6}" srcOrd="2" destOrd="0" parTransId="{7FD23066-8CE0-4CA9-86B3-B951FB3C0337}" sibTransId="{4B08BE40-8624-4D94-9037-D10298158EF2}"/>
    <dgm:cxn modelId="{A4B3AC6C-3F33-4A7D-825B-E90090F80253}" srcId="{4BBF3E00-7808-494B-93EF-6A9343026844}" destId="{95CAE3CF-9BFC-4C01-A0EE-306CFCE83DE7}" srcOrd="1" destOrd="0" parTransId="{F81721F6-AFE2-4CF9-B4A7-942C1AB88D57}" sibTransId="{3B0BA236-B977-46BE-9513-4F88A3772932}"/>
    <dgm:cxn modelId="{B152522D-294B-407D-AAB7-CBA2F86568C8}" type="presOf" srcId="{007F44B7-5D6E-4648-933C-75845186DAF7}" destId="{7BF77DD6-1FDE-4157-A7FF-743988105386}" srcOrd="0" destOrd="3" presId="urn:microsoft.com/office/officeart/2005/8/layout/vList2"/>
    <dgm:cxn modelId="{3624C385-2A6B-41EB-ABAD-382BCC84C176}" srcId="{5C2FF515-E3B2-45CC-8641-8E30E048D5CE}" destId="{350D5AE8-E866-47FF-871C-DA8868419D10}" srcOrd="4" destOrd="0" parTransId="{29BB2A4E-E805-4D80-A610-79F962B30AD4}" sibTransId="{5F6E84FA-621F-4094-8DCB-751C653AA993}"/>
    <dgm:cxn modelId="{CEBB4221-137F-4E94-8717-4C4157B8159F}" type="presOf" srcId="{E97728AB-EF86-4576-8C83-729E79F05EA9}" destId="{DAAB3795-A335-48E2-B485-410E761B1EFB}" srcOrd="0" destOrd="3" presId="urn:microsoft.com/office/officeart/2005/8/layout/vList2"/>
    <dgm:cxn modelId="{60054578-B580-465F-B994-0B74F5ACF80A}" srcId="{4BBF3E00-7808-494B-93EF-6A9343026844}" destId="{5C2FF515-E3B2-45CC-8641-8E30E048D5CE}" srcOrd="0" destOrd="0" parTransId="{7D1DB20B-0666-4B74-86D3-72E719A66570}" sibTransId="{05C2691B-DA6F-4B05-91A2-2E4834CD0957}"/>
    <dgm:cxn modelId="{DC190A0E-4130-4B79-8C48-B6583EE94734}" srcId="{5C2FF515-E3B2-45CC-8641-8E30E048D5CE}" destId="{7E249E19-4943-4EEA-9926-7A2EA69B8DC4}" srcOrd="2" destOrd="0" parTransId="{326B1C99-A785-4966-A6B6-DE5A46F983FE}" sibTransId="{B55FE799-509A-444D-B15A-A73C0DD5E36E}"/>
    <dgm:cxn modelId="{DBD8E245-E465-49F7-BC29-4A175692531C}" srcId="{95CAE3CF-9BFC-4C01-A0EE-306CFCE83DE7}" destId="{9862EDFA-AB30-4ACD-BB48-89E452467185}" srcOrd="4" destOrd="0" parTransId="{C828EA03-79D1-4573-8DA1-309D5CF04B15}" sibTransId="{6AE31563-F301-4FA9-8F1D-352D1D72667E}"/>
    <dgm:cxn modelId="{631DFE7D-B41A-4548-B9A2-9DFAC4DED754}" type="presOf" srcId="{3F7CBC16-D1F5-4315-89F6-933A61C618A6}" destId="{7BF77DD6-1FDE-4157-A7FF-743988105386}" srcOrd="0" destOrd="2" presId="urn:microsoft.com/office/officeart/2005/8/layout/vList2"/>
    <dgm:cxn modelId="{5B65F5C9-D32E-430C-94B8-D5810C00B717}" type="presOf" srcId="{350D5AE8-E866-47FF-871C-DA8868419D10}" destId="{DAAB3795-A335-48E2-B485-410E761B1EFB}" srcOrd="0" destOrd="4" presId="urn:microsoft.com/office/officeart/2005/8/layout/vList2"/>
    <dgm:cxn modelId="{820A730D-9B91-43DF-91C1-EB3AC5622AD8}" srcId="{5C2FF515-E3B2-45CC-8641-8E30E048D5CE}" destId="{80617FB2-6199-4F43-BC3B-1C37D8DB4303}" srcOrd="1" destOrd="0" parTransId="{4ACA6AA6-F632-4B86-948A-CA328888355E}" sibTransId="{AB6F6870-FDE8-4F0D-9613-7E25067A3190}"/>
    <dgm:cxn modelId="{28ECBC14-A2F9-4059-96AB-2C2BFA731BF6}" srcId="{95CAE3CF-9BFC-4C01-A0EE-306CFCE83DE7}" destId="{007F44B7-5D6E-4648-933C-75845186DAF7}" srcOrd="3" destOrd="0" parTransId="{2EA93C90-86EB-4E92-A42A-5AE7BC6695E5}" sibTransId="{8D01B044-9487-4969-8714-81C58D988DD2}"/>
    <dgm:cxn modelId="{BE0FA0F3-CB34-4439-A994-39FE24ECFEC2}" type="presOf" srcId="{C5469C53-254A-4825-9353-68ACB08BDE25}" destId="{DAAB3795-A335-48E2-B485-410E761B1EFB}" srcOrd="0" destOrd="0" presId="urn:microsoft.com/office/officeart/2005/8/layout/vList2"/>
    <dgm:cxn modelId="{09A025B8-384E-4408-9192-50B0F8C6D26C}" type="presParOf" srcId="{6C26D3EA-8339-45F2-868D-FA2DC8B94091}" destId="{33E6C9EC-09EE-40FE-83E4-E19F1CA6AF1D}" srcOrd="0" destOrd="0" presId="urn:microsoft.com/office/officeart/2005/8/layout/vList2"/>
    <dgm:cxn modelId="{BF6B1E76-5191-49B7-A52E-3093CC5D04AE}" type="presParOf" srcId="{6C26D3EA-8339-45F2-868D-FA2DC8B94091}" destId="{DAAB3795-A335-48E2-B485-410E761B1EFB}" srcOrd="1" destOrd="0" presId="urn:microsoft.com/office/officeart/2005/8/layout/vList2"/>
    <dgm:cxn modelId="{2660132D-0558-45AE-A10E-1AD39AAD1F2A}" type="presParOf" srcId="{6C26D3EA-8339-45F2-868D-FA2DC8B94091}" destId="{66791A8D-1917-475F-AE1B-BC1F659C9CBC}" srcOrd="2" destOrd="0" presId="urn:microsoft.com/office/officeart/2005/8/layout/vList2"/>
    <dgm:cxn modelId="{656290C1-A3BC-4218-89C0-E6AEF1DE81BC}" type="presParOf" srcId="{6C26D3EA-8339-45F2-868D-FA2DC8B94091}" destId="{7BF77DD6-1FDE-4157-A7FF-7439881053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BF3E00-7808-494B-93EF-6A93430268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C2FF515-E3B2-45CC-8641-8E30E048D5CE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Dashboards/Portal</a:t>
          </a:r>
          <a:r>
            <a:rPr lang="en-US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1800" dirty="0">
            <a:solidFill>
              <a:schemeClr val="bg1"/>
            </a:solidFill>
          </a:endParaRPr>
        </a:p>
      </dgm:t>
    </dgm:pt>
    <dgm:pt modelId="{7D1DB20B-0666-4B74-86D3-72E719A66570}" type="parTrans" cxnId="{60054578-B580-465F-B994-0B74F5ACF80A}">
      <dgm:prSet/>
      <dgm:spPr/>
      <dgm:t>
        <a:bodyPr/>
        <a:lstStyle/>
        <a:p>
          <a:endParaRPr lang="en-GB" sz="1600"/>
        </a:p>
      </dgm:t>
    </dgm:pt>
    <dgm:pt modelId="{05C2691B-DA6F-4B05-91A2-2E4834CD0957}" type="sibTrans" cxnId="{60054578-B580-465F-B994-0B74F5ACF80A}">
      <dgm:prSet/>
      <dgm:spPr/>
      <dgm:t>
        <a:bodyPr/>
        <a:lstStyle/>
        <a:p>
          <a:endParaRPr lang="en-GB" sz="1600"/>
        </a:p>
      </dgm:t>
    </dgm:pt>
    <dgm:pt modelId="{80617FB2-6199-4F43-BC3B-1C37D8DB4303}">
      <dgm:prSet custT="1"/>
      <dgm:spPr/>
      <dgm:t>
        <a:bodyPr/>
        <a:lstStyle/>
        <a:p>
          <a:pPr rtl="0">
            <a:lnSpc>
              <a:spcPts val="2160"/>
            </a:lnSpc>
            <a:spcAft>
              <a:spcPts val="600"/>
            </a:spcAft>
          </a:pP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Health and Wellness Centers (HWC)</a:t>
          </a:r>
          <a:endParaRPr lang="en-GB" sz="1800" dirty="0"/>
        </a:p>
      </dgm:t>
    </dgm:pt>
    <dgm:pt modelId="{4ACA6AA6-F632-4B86-948A-CA328888355E}" type="parTrans" cxnId="{820A730D-9B91-43DF-91C1-EB3AC5622AD8}">
      <dgm:prSet/>
      <dgm:spPr/>
      <dgm:t>
        <a:bodyPr/>
        <a:lstStyle/>
        <a:p>
          <a:endParaRPr lang="en-GB" sz="1600"/>
        </a:p>
      </dgm:t>
    </dgm:pt>
    <dgm:pt modelId="{AB6F6870-FDE8-4F0D-9613-7E25067A3190}" type="sibTrans" cxnId="{820A730D-9B91-43DF-91C1-EB3AC5622AD8}">
      <dgm:prSet/>
      <dgm:spPr/>
      <dgm:t>
        <a:bodyPr/>
        <a:lstStyle/>
        <a:p>
          <a:endParaRPr lang="en-GB" sz="1600"/>
        </a:p>
      </dgm:t>
    </dgm:pt>
    <dgm:pt modelId="{8EC986FB-308B-4455-8879-4B140C033757}">
      <dgm:prSet custT="1"/>
      <dgm:spPr/>
      <dgm:t>
        <a:bodyPr/>
        <a:lstStyle/>
        <a:p>
          <a:pPr>
            <a:lnSpc>
              <a:spcPts val="2160"/>
            </a:lnSpc>
          </a:pPr>
          <a:r>
            <a:rPr lang="en-US" sz="1800" dirty="0" err="1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Laqshya</a:t>
          </a: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,</a:t>
          </a:r>
          <a:endParaRPr lang="en-US" sz="18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DF575FBB-4E8A-4D96-971E-711C91C29D72}" type="parTrans" cxnId="{0275F4BA-F493-49D8-8BC8-D1559A828AD6}">
      <dgm:prSet/>
      <dgm:spPr/>
      <dgm:t>
        <a:bodyPr/>
        <a:lstStyle/>
        <a:p>
          <a:endParaRPr lang="en-GB"/>
        </a:p>
      </dgm:t>
    </dgm:pt>
    <dgm:pt modelId="{3A9057CF-59F9-4CF6-9108-572A1B308BF6}" type="sibTrans" cxnId="{0275F4BA-F493-49D8-8BC8-D1559A828AD6}">
      <dgm:prSet/>
      <dgm:spPr/>
      <dgm:t>
        <a:bodyPr/>
        <a:lstStyle/>
        <a:p>
          <a:endParaRPr lang="en-GB"/>
        </a:p>
      </dgm:t>
    </dgm:pt>
    <dgm:pt modelId="{54CA4606-9750-43BD-B45F-7EDF14D8FC75}">
      <dgm:prSet custT="1"/>
      <dgm:spPr/>
      <dgm:t>
        <a:bodyPr/>
        <a:lstStyle/>
        <a:p>
          <a:pPr>
            <a:lnSpc>
              <a:spcPts val="2160"/>
            </a:lnSpc>
          </a:pP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National </a:t>
          </a:r>
          <a:r>
            <a:rPr lang="en-US" sz="1800" dirty="0" err="1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Programme</a:t>
          </a: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 for Health Care of Elderly (NPHCE)</a:t>
          </a:r>
          <a:endParaRPr lang="en-US" sz="18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5D80EF2F-4292-4C89-860E-FE27ABF99D1D}" type="parTrans" cxnId="{F10A5E32-85CC-4C69-85B2-9E49AF6EF8EC}">
      <dgm:prSet/>
      <dgm:spPr/>
      <dgm:t>
        <a:bodyPr/>
        <a:lstStyle/>
        <a:p>
          <a:endParaRPr lang="en-GB"/>
        </a:p>
      </dgm:t>
    </dgm:pt>
    <dgm:pt modelId="{EC496E68-9881-4FA4-90CB-DAD591824FBE}" type="sibTrans" cxnId="{F10A5E32-85CC-4C69-85B2-9E49AF6EF8EC}">
      <dgm:prSet/>
      <dgm:spPr/>
      <dgm:t>
        <a:bodyPr/>
        <a:lstStyle/>
        <a:p>
          <a:endParaRPr lang="en-GB"/>
        </a:p>
      </dgm:t>
    </dgm:pt>
    <dgm:pt modelId="{74802EC7-0B07-45D2-B17E-493C6F3CE50A}">
      <dgm:prSet custT="1"/>
      <dgm:spPr/>
      <dgm:t>
        <a:bodyPr/>
        <a:lstStyle/>
        <a:p>
          <a:pPr>
            <a:lnSpc>
              <a:spcPts val="2160"/>
            </a:lnSpc>
          </a:pP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Mental Health website and Dashboard</a:t>
          </a:r>
          <a:endParaRPr lang="en-US" sz="18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8084A77B-8B6F-4B9A-9EFE-8D63E4DF83E8}" type="parTrans" cxnId="{59C97430-3698-4408-A6DD-11FA68E6369C}">
      <dgm:prSet/>
      <dgm:spPr/>
      <dgm:t>
        <a:bodyPr/>
        <a:lstStyle/>
        <a:p>
          <a:endParaRPr lang="en-GB"/>
        </a:p>
      </dgm:t>
    </dgm:pt>
    <dgm:pt modelId="{2F2654D6-0A9B-42B0-8ACF-11601778F849}" type="sibTrans" cxnId="{59C97430-3698-4408-A6DD-11FA68E6369C}">
      <dgm:prSet/>
      <dgm:spPr/>
      <dgm:t>
        <a:bodyPr/>
        <a:lstStyle/>
        <a:p>
          <a:endParaRPr lang="en-GB"/>
        </a:p>
      </dgm:t>
    </dgm:pt>
    <dgm:pt modelId="{11D66D1E-0F98-4D16-B9A2-C4CFD41D61A1}">
      <dgm:prSet custT="1"/>
      <dgm:spPr/>
      <dgm:t>
        <a:bodyPr/>
        <a:lstStyle/>
        <a:p>
          <a:pPr>
            <a:lnSpc>
              <a:spcPts val="2160"/>
            </a:lnSpc>
          </a:pP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Emergency Medical Response (EMR) website and Dashboard</a:t>
          </a:r>
          <a:endParaRPr lang="en-US" sz="18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A83F72EA-D620-427B-8B8B-E21D53976967}" type="parTrans" cxnId="{42E659EA-74DB-494F-84B5-9CB18B388005}">
      <dgm:prSet/>
      <dgm:spPr/>
      <dgm:t>
        <a:bodyPr/>
        <a:lstStyle/>
        <a:p>
          <a:endParaRPr lang="en-GB"/>
        </a:p>
      </dgm:t>
    </dgm:pt>
    <dgm:pt modelId="{D6C9CAE8-55BE-4076-AB91-1F380EF5AB2B}" type="sibTrans" cxnId="{42E659EA-74DB-494F-84B5-9CB18B388005}">
      <dgm:prSet/>
      <dgm:spPr/>
      <dgm:t>
        <a:bodyPr/>
        <a:lstStyle/>
        <a:p>
          <a:endParaRPr lang="en-GB"/>
        </a:p>
      </dgm:t>
    </dgm:pt>
    <dgm:pt modelId="{0663ED82-9FDD-45A2-8F48-C56E86531C05}">
      <dgm:prSet custT="1"/>
      <dgm:spPr/>
      <dgm:t>
        <a:bodyPr/>
        <a:lstStyle/>
        <a:p>
          <a:pPr>
            <a:lnSpc>
              <a:spcPts val="2160"/>
            </a:lnSpc>
          </a:pP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MoHFW Budget. </a:t>
          </a:r>
          <a:endParaRPr lang="en-US" sz="18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4343A8E7-BA60-480F-93CA-785AB8BEAFA0}" type="parTrans" cxnId="{C9E44F41-6C19-493F-AD45-7287ADF62F2F}">
      <dgm:prSet/>
      <dgm:spPr/>
      <dgm:t>
        <a:bodyPr/>
        <a:lstStyle/>
        <a:p>
          <a:endParaRPr lang="en-GB"/>
        </a:p>
      </dgm:t>
    </dgm:pt>
    <dgm:pt modelId="{74848C56-05A2-453B-BF3B-C20A63FB6E28}" type="sibTrans" cxnId="{C9E44F41-6C19-493F-AD45-7287ADF62F2F}">
      <dgm:prSet/>
      <dgm:spPr/>
      <dgm:t>
        <a:bodyPr/>
        <a:lstStyle/>
        <a:p>
          <a:endParaRPr lang="en-GB"/>
        </a:p>
      </dgm:t>
    </dgm:pt>
    <dgm:pt modelId="{50698DD1-CFA8-4E15-A732-6C0150B22B7F}">
      <dgm:prSet custT="1"/>
      <dgm:spPr/>
      <dgm:t>
        <a:bodyPr/>
        <a:lstStyle/>
        <a:p>
          <a:pPr>
            <a:lnSpc>
              <a:spcPts val="2160"/>
            </a:lnSpc>
          </a:pP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National Health Policy-2017</a:t>
          </a:r>
          <a:endParaRPr lang="en-US" sz="18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71945C11-4B62-4CBA-AD6B-7F5508CCEC07}" type="parTrans" cxnId="{7F275F14-314D-4640-A50C-148303CB5531}">
      <dgm:prSet/>
      <dgm:spPr/>
      <dgm:t>
        <a:bodyPr/>
        <a:lstStyle/>
        <a:p>
          <a:endParaRPr lang="en-GB"/>
        </a:p>
      </dgm:t>
    </dgm:pt>
    <dgm:pt modelId="{16DEA6E9-8378-4386-8B82-6DE0FE851A17}" type="sibTrans" cxnId="{7F275F14-314D-4640-A50C-148303CB5531}">
      <dgm:prSet/>
      <dgm:spPr/>
      <dgm:t>
        <a:bodyPr/>
        <a:lstStyle/>
        <a:p>
          <a:endParaRPr lang="en-GB"/>
        </a:p>
      </dgm:t>
    </dgm:pt>
    <dgm:pt modelId="{8E5A3A9D-0D18-42F9-B9D8-C79B3ADECE01}">
      <dgm:prSet custT="1"/>
      <dgm:spPr/>
      <dgm:t>
        <a:bodyPr/>
        <a:lstStyle/>
        <a:p>
          <a:pPr>
            <a:lnSpc>
              <a:spcPts val="2160"/>
            </a:lnSpc>
          </a:pP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Pradhan </a:t>
          </a:r>
          <a:r>
            <a:rPr lang="en-US" sz="1800" dirty="0" err="1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Mantri</a:t>
          </a: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Swasthya</a:t>
          </a: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 Suraksha </a:t>
          </a:r>
          <a:r>
            <a:rPr lang="en-US" sz="1800" dirty="0" err="1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Yojana</a:t>
          </a:r>
          <a:endParaRPr lang="en-US" sz="18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705A7BCA-2177-41B8-BF08-8BFCFB4427A2}" type="parTrans" cxnId="{43F8E1E9-8A40-4EBC-8E65-3058D5ECB10B}">
      <dgm:prSet/>
      <dgm:spPr/>
      <dgm:t>
        <a:bodyPr/>
        <a:lstStyle/>
        <a:p>
          <a:endParaRPr lang="en-GB"/>
        </a:p>
      </dgm:t>
    </dgm:pt>
    <dgm:pt modelId="{7D7DE04B-FC1D-4613-AF28-82362B8F9DBD}" type="sibTrans" cxnId="{43F8E1E9-8A40-4EBC-8E65-3058D5ECB10B}">
      <dgm:prSet/>
      <dgm:spPr/>
      <dgm:t>
        <a:bodyPr/>
        <a:lstStyle/>
        <a:p>
          <a:endParaRPr lang="en-GB"/>
        </a:p>
      </dgm:t>
    </dgm:pt>
    <dgm:pt modelId="{350D5AE8-E866-47FF-871C-DA8868419D10}">
      <dgm:prSet custT="1"/>
      <dgm:spPr/>
      <dgm:t>
        <a:bodyPr/>
        <a:lstStyle/>
        <a:p>
          <a:pPr rtl="0">
            <a:lnSpc>
              <a:spcPct val="90000"/>
            </a:lnSpc>
            <a:spcAft>
              <a:spcPct val="20000"/>
            </a:spcAft>
          </a:pPr>
          <a:endParaRPr lang="en-GB" sz="1800" dirty="0"/>
        </a:p>
      </dgm:t>
    </dgm:pt>
    <dgm:pt modelId="{5F6E84FA-621F-4094-8DCB-751C653AA993}" type="sibTrans" cxnId="{3624C385-2A6B-41EB-ABAD-382BCC84C176}">
      <dgm:prSet/>
      <dgm:spPr/>
      <dgm:t>
        <a:bodyPr/>
        <a:lstStyle/>
        <a:p>
          <a:endParaRPr lang="en-GB" sz="1600"/>
        </a:p>
      </dgm:t>
    </dgm:pt>
    <dgm:pt modelId="{29BB2A4E-E805-4D80-A610-79F962B30AD4}" type="parTrans" cxnId="{3624C385-2A6B-41EB-ABAD-382BCC84C176}">
      <dgm:prSet/>
      <dgm:spPr/>
      <dgm:t>
        <a:bodyPr/>
        <a:lstStyle/>
        <a:p>
          <a:endParaRPr lang="en-GB" sz="1600"/>
        </a:p>
      </dgm:t>
    </dgm:pt>
    <dgm:pt modelId="{27D3ABEE-5331-4CC2-8393-4064435EBC9F}">
      <dgm:prSet custT="1"/>
      <dgm:spPr/>
      <dgm:t>
        <a:bodyPr/>
        <a:lstStyle/>
        <a:p>
          <a:pPr>
            <a:lnSpc>
              <a:spcPts val="2160"/>
            </a:lnSpc>
          </a:pPr>
          <a:r>
            <a:rPr lang="en-US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International Health (IH/IC)</a:t>
          </a:r>
          <a:endParaRPr lang="en-US" sz="18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B028B712-B452-4957-93C9-0CBC283F7F6E}" type="sibTrans" cxnId="{F8105E81-DF86-4315-BBBE-F63999A21161}">
      <dgm:prSet/>
      <dgm:spPr/>
      <dgm:t>
        <a:bodyPr/>
        <a:lstStyle/>
        <a:p>
          <a:endParaRPr lang="en-GB"/>
        </a:p>
      </dgm:t>
    </dgm:pt>
    <dgm:pt modelId="{F7BFC69E-C5DC-448E-84E0-59A79B26F88A}" type="parTrans" cxnId="{F8105E81-DF86-4315-BBBE-F63999A21161}">
      <dgm:prSet/>
      <dgm:spPr/>
      <dgm:t>
        <a:bodyPr/>
        <a:lstStyle/>
        <a:p>
          <a:endParaRPr lang="en-GB"/>
        </a:p>
      </dgm:t>
    </dgm:pt>
    <dgm:pt modelId="{D14255D6-1454-47D7-B1E9-0CCE5B9F3A21}">
      <dgm:prSet custT="1"/>
      <dgm:spPr/>
      <dgm:t>
        <a:bodyPr/>
        <a:lstStyle/>
        <a:p>
          <a:pPr rtl="0">
            <a:lnSpc>
              <a:spcPts val="2160"/>
            </a:lnSpc>
            <a:spcAft>
              <a:spcPts val="600"/>
            </a:spcAft>
          </a:pPr>
          <a:r>
            <a:rPr lang="en-GB" sz="1800" b="1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Central Dashboard</a:t>
          </a:r>
          <a:endParaRPr lang="en-GB" sz="1800" b="1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B858EDE5-0193-43F5-AA72-4DE81527F5AB}" type="parTrans" cxnId="{34D75E8D-0427-467A-9764-E7993BCAC1A6}">
      <dgm:prSet/>
      <dgm:spPr/>
      <dgm:t>
        <a:bodyPr/>
        <a:lstStyle/>
        <a:p>
          <a:endParaRPr lang="en-IN"/>
        </a:p>
      </dgm:t>
    </dgm:pt>
    <dgm:pt modelId="{1F87EC87-45D4-4687-9102-8730B85FDA5E}" type="sibTrans" cxnId="{34D75E8D-0427-467A-9764-E7993BCAC1A6}">
      <dgm:prSet/>
      <dgm:spPr/>
      <dgm:t>
        <a:bodyPr/>
        <a:lstStyle/>
        <a:p>
          <a:endParaRPr lang="en-IN"/>
        </a:p>
      </dgm:t>
    </dgm:pt>
    <dgm:pt modelId="{6C26D3EA-8339-45F2-868D-FA2DC8B94091}" type="pres">
      <dgm:prSet presAssocID="{4BBF3E00-7808-494B-93EF-6A93430268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E6C9EC-09EE-40FE-83E4-E19F1CA6AF1D}" type="pres">
      <dgm:prSet presAssocID="{5C2FF515-E3B2-45CC-8641-8E30E048D5CE}" presName="parentText" presStyleLbl="node1" presStyleIdx="0" presStyleCnt="1" custScaleY="51452" custLinFactNeighborY="-2535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B3795-A335-48E2-B485-410E761B1EFB}" type="pres">
      <dgm:prSet presAssocID="{5C2FF515-E3B2-45CC-8641-8E30E048D5CE}" presName="childText" presStyleLbl="revTx" presStyleIdx="0" presStyleCnt="1" custScaleX="55851" custScaleY="52111" custLinFactNeighborX="-35974" custLinFactNeighborY="-769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9FE5F4-A450-4474-9546-C997451B9B02}" type="presOf" srcId="{0663ED82-9FDD-45A2-8F48-C56E86531C05}" destId="{DAAB3795-A335-48E2-B485-410E761B1EFB}" srcOrd="0" destOrd="6" presId="urn:microsoft.com/office/officeart/2005/8/layout/vList2"/>
    <dgm:cxn modelId="{7F275F14-314D-4640-A50C-148303CB5531}" srcId="{5C2FF515-E3B2-45CC-8641-8E30E048D5CE}" destId="{50698DD1-CFA8-4E15-A732-6C0150B22B7F}" srcOrd="7" destOrd="0" parTransId="{71945C11-4B62-4CBA-AD6B-7F5508CCEC07}" sibTransId="{16DEA6E9-8378-4386-8B82-6DE0FE851A17}"/>
    <dgm:cxn modelId="{7617C507-B5AE-4C7E-8CF0-42AE9606AA7F}" type="presOf" srcId="{50698DD1-CFA8-4E15-A732-6C0150B22B7F}" destId="{DAAB3795-A335-48E2-B485-410E761B1EFB}" srcOrd="0" destOrd="7" presId="urn:microsoft.com/office/officeart/2005/8/layout/vList2"/>
    <dgm:cxn modelId="{60054578-B580-465F-B994-0B74F5ACF80A}" srcId="{4BBF3E00-7808-494B-93EF-6A9343026844}" destId="{5C2FF515-E3B2-45CC-8641-8E30E048D5CE}" srcOrd="0" destOrd="0" parTransId="{7D1DB20B-0666-4B74-86D3-72E719A66570}" sibTransId="{05C2691B-DA6F-4B05-91A2-2E4834CD0957}"/>
    <dgm:cxn modelId="{222D17EA-CB0B-40D8-8D5E-EB9E50FD3EC4}" type="presOf" srcId="{54CA4606-9750-43BD-B45F-7EDF14D8FC75}" destId="{DAAB3795-A335-48E2-B485-410E761B1EFB}" srcOrd="0" destOrd="3" presId="urn:microsoft.com/office/officeart/2005/8/layout/vList2"/>
    <dgm:cxn modelId="{34D75E8D-0427-467A-9764-E7993BCAC1A6}" srcId="{5C2FF515-E3B2-45CC-8641-8E30E048D5CE}" destId="{D14255D6-1454-47D7-B1E9-0CCE5B9F3A21}" srcOrd="0" destOrd="0" parTransId="{B858EDE5-0193-43F5-AA72-4DE81527F5AB}" sibTransId="{1F87EC87-45D4-4687-9102-8730B85FDA5E}"/>
    <dgm:cxn modelId="{5ADEBB04-7473-467C-B5D5-75AA35D0EA1D}" type="presOf" srcId="{D14255D6-1454-47D7-B1E9-0CCE5B9F3A21}" destId="{DAAB3795-A335-48E2-B485-410E761B1EFB}" srcOrd="0" destOrd="0" presId="urn:microsoft.com/office/officeart/2005/8/layout/vList2"/>
    <dgm:cxn modelId="{6DC84385-5323-4C8D-88AF-9945D1397540}" type="presOf" srcId="{5C2FF515-E3B2-45CC-8641-8E30E048D5CE}" destId="{33E6C9EC-09EE-40FE-83E4-E19F1CA6AF1D}" srcOrd="0" destOrd="0" presId="urn:microsoft.com/office/officeart/2005/8/layout/vList2"/>
    <dgm:cxn modelId="{3624C385-2A6B-41EB-ABAD-382BCC84C176}" srcId="{5C2FF515-E3B2-45CC-8641-8E30E048D5CE}" destId="{350D5AE8-E866-47FF-871C-DA8868419D10}" srcOrd="10" destOrd="0" parTransId="{29BB2A4E-E805-4D80-A610-79F962B30AD4}" sibTransId="{5F6E84FA-621F-4094-8DCB-751C653AA993}"/>
    <dgm:cxn modelId="{F46AD3F7-8A1C-44C3-8AEF-D124B0C01824}" type="presOf" srcId="{74802EC7-0B07-45D2-B17E-493C6F3CE50A}" destId="{DAAB3795-A335-48E2-B485-410E761B1EFB}" srcOrd="0" destOrd="4" presId="urn:microsoft.com/office/officeart/2005/8/layout/vList2"/>
    <dgm:cxn modelId="{42E659EA-74DB-494F-84B5-9CB18B388005}" srcId="{5C2FF515-E3B2-45CC-8641-8E30E048D5CE}" destId="{11D66D1E-0F98-4D16-B9A2-C4CFD41D61A1}" srcOrd="5" destOrd="0" parTransId="{A83F72EA-D620-427B-8B8B-E21D53976967}" sibTransId="{D6C9CAE8-55BE-4076-AB91-1F380EF5AB2B}"/>
    <dgm:cxn modelId="{B14B3479-A54E-482D-87F0-41941DE3569A}" type="presOf" srcId="{80617FB2-6199-4F43-BC3B-1C37D8DB4303}" destId="{DAAB3795-A335-48E2-B485-410E761B1EFB}" srcOrd="0" destOrd="1" presId="urn:microsoft.com/office/officeart/2005/8/layout/vList2"/>
    <dgm:cxn modelId="{0275F4BA-F493-49D8-8BC8-D1559A828AD6}" srcId="{5C2FF515-E3B2-45CC-8641-8E30E048D5CE}" destId="{8EC986FB-308B-4455-8879-4B140C033757}" srcOrd="2" destOrd="0" parTransId="{DF575FBB-4E8A-4D96-971E-711C91C29D72}" sibTransId="{3A9057CF-59F9-4CF6-9108-572A1B308BF6}"/>
    <dgm:cxn modelId="{43F8E1E9-8A40-4EBC-8E65-3058D5ECB10B}" srcId="{5C2FF515-E3B2-45CC-8641-8E30E048D5CE}" destId="{8E5A3A9D-0D18-42F9-B9D8-C79B3ADECE01}" srcOrd="9" destOrd="0" parTransId="{705A7BCA-2177-41B8-BF08-8BFCFB4427A2}" sibTransId="{7D7DE04B-FC1D-4613-AF28-82362B8F9DBD}"/>
    <dgm:cxn modelId="{C9E44F41-6C19-493F-AD45-7287ADF62F2F}" srcId="{5C2FF515-E3B2-45CC-8641-8E30E048D5CE}" destId="{0663ED82-9FDD-45A2-8F48-C56E86531C05}" srcOrd="6" destOrd="0" parTransId="{4343A8E7-BA60-480F-93CA-785AB8BEAFA0}" sibTransId="{74848C56-05A2-453B-BF3B-C20A63FB6E28}"/>
    <dgm:cxn modelId="{820A730D-9B91-43DF-91C1-EB3AC5622AD8}" srcId="{5C2FF515-E3B2-45CC-8641-8E30E048D5CE}" destId="{80617FB2-6199-4F43-BC3B-1C37D8DB4303}" srcOrd="1" destOrd="0" parTransId="{4ACA6AA6-F632-4B86-948A-CA328888355E}" sibTransId="{AB6F6870-FDE8-4F0D-9613-7E25067A3190}"/>
    <dgm:cxn modelId="{A14AF588-AB12-4050-84F2-BD046C1DADCC}" type="presOf" srcId="{8EC986FB-308B-4455-8879-4B140C033757}" destId="{DAAB3795-A335-48E2-B485-410E761B1EFB}" srcOrd="0" destOrd="2" presId="urn:microsoft.com/office/officeart/2005/8/layout/vList2"/>
    <dgm:cxn modelId="{73C90EDB-4924-492C-84DC-44DE518A8D1C}" type="presOf" srcId="{11D66D1E-0F98-4D16-B9A2-C4CFD41D61A1}" destId="{DAAB3795-A335-48E2-B485-410E761B1EFB}" srcOrd="0" destOrd="5" presId="urn:microsoft.com/office/officeart/2005/8/layout/vList2"/>
    <dgm:cxn modelId="{6BB582FE-DD4F-44F4-BF15-4F16F3C0B414}" type="presOf" srcId="{27D3ABEE-5331-4CC2-8393-4064435EBC9F}" destId="{DAAB3795-A335-48E2-B485-410E761B1EFB}" srcOrd="0" destOrd="8" presId="urn:microsoft.com/office/officeart/2005/8/layout/vList2"/>
    <dgm:cxn modelId="{0F7E3769-5EFD-4487-9B79-E035B77ADA63}" type="presOf" srcId="{8E5A3A9D-0D18-42F9-B9D8-C79B3ADECE01}" destId="{DAAB3795-A335-48E2-B485-410E761B1EFB}" srcOrd="0" destOrd="9" presId="urn:microsoft.com/office/officeart/2005/8/layout/vList2"/>
    <dgm:cxn modelId="{59C97430-3698-4408-A6DD-11FA68E6369C}" srcId="{5C2FF515-E3B2-45CC-8641-8E30E048D5CE}" destId="{74802EC7-0B07-45D2-B17E-493C6F3CE50A}" srcOrd="4" destOrd="0" parTransId="{8084A77B-8B6F-4B9A-9EFE-8D63E4DF83E8}" sibTransId="{2F2654D6-0A9B-42B0-8ACF-11601778F849}"/>
    <dgm:cxn modelId="{F10A5E32-85CC-4C69-85B2-9E49AF6EF8EC}" srcId="{5C2FF515-E3B2-45CC-8641-8E30E048D5CE}" destId="{54CA4606-9750-43BD-B45F-7EDF14D8FC75}" srcOrd="3" destOrd="0" parTransId="{5D80EF2F-4292-4C89-860E-FE27ABF99D1D}" sibTransId="{EC496E68-9881-4FA4-90CB-DAD591824FBE}"/>
    <dgm:cxn modelId="{0F5E6720-FBE1-4804-9D48-8B5B489A0D26}" type="presOf" srcId="{350D5AE8-E866-47FF-871C-DA8868419D10}" destId="{DAAB3795-A335-48E2-B485-410E761B1EFB}" srcOrd="0" destOrd="10" presId="urn:microsoft.com/office/officeart/2005/8/layout/vList2"/>
    <dgm:cxn modelId="{F8105E81-DF86-4315-BBBE-F63999A21161}" srcId="{5C2FF515-E3B2-45CC-8641-8E30E048D5CE}" destId="{27D3ABEE-5331-4CC2-8393-4064435EBC9F}" srcOrd="8" destOrd="0" parTransId="{F7BFC69E-C5DC-448E-84E0-59A79B26F88A}" sibTransId="{B028B712-B452-4957-93C9-0CBC283F7F6E}"/>
    <dgm:cxn modelId="{21B3D897-2B42-42E9-8A3D-4197E3227A3F}" type="presOf" srcId="{4BBF3E00-7808-494B-93EF-6A9343026844}" destId="{6C26D3EA-8339-45F2-868D-FA2DC8B94091}" srcOrd="0" destOrd="0" presId="urn:microsoft.com/office/officeart/2005/8/layout/vList2"/>
    <dgm:cxn modelId="{389AD6ED-C887-47FB-B638-0142DF2E3F8A}" type="presParOf" srcId="{6C26D3EA-8339-45F2-868D-FA2DC8B94091}" destId="{33E6C9EC-09EE-40FE-83E4-E19F1CA6AF1D}" srcOrd="0" destOrd="0" presId="urn:microsoft.com/office/officeart/2005/8/layout/vList2"/>
    <dgm:cxn modelId="{8D8FC23B-0194-47CA-8666-9032BD059E7F}" type="presParOf" srcId="{6C26D3EA-8339-45F2-868D-FA2DC8B94091}" destId="{DAAB3795-A335-48E2-B485-410E761B1E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BF3E00-7808-494B-93EF-6A93430268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C2FF515-E3B2-45CC-8641-8E30E048D5CE}">
      <dgm:prSet custT="1"/>
      <dgm:spPr/>
      <dgm:t>
        <a:bodyPr/>
        <a:lstStyle/>
        <a:p>
          <a:pPr rtl="0"/>
          <a:r>
            <a:rPr lang="en-IN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Digital Health Blueprint (NDHB)</a:t>
          </a:r>
          <a:endParaRPr lang="en-GB" sz="2000" dirty="0">
            <a:solidFill>
              <a:schemeClr val="bg1"/>
            </a:solidFill>
          </a:endParaRPr>
        </a:p>
      </dgm:t>
    </dgm:pt>
    <dgm:pt modelId="{7D1DB20B-0666-4B74-86D3-72E719A66570}" type="parTrans" cxnId="{60054578-B580-465F-B994-0B74F5ACF80A}">
      <dgm:prSet/>
      <dgm:spPr/>
      <dgm:t>
        <a:bodyPr/>
        <a:lstStyle/>
        <a:p>
          <a:endParaRPr lang="en-GB" sz="1600"/>
        </a:p>
      </dgm:t>
    </dgm:pt>
    <dgm:pt modelId="{05C2691B-DA6F-4B05-91A2-2E4834CD0957}" type="sibTrans" cxnId="{60054578-B580-465F-B994-0B74F5ACF80A}">
      <dgm:prSet/>
      <dgm:spPr/>
      <dgm:t>
        <a:bodyPr/>
        <a:lstStyle/>
        <a:p>
          <a:endParaRPr lang="en-GB" sz="1600"/>
        </a:p>
      </dgm:t>
    </dgm:pt>
    <dgm:pt modelId="{857023D8-BAAF-4279-9607-F3AC50D16FFE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GB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5-layered system</a:t>
          </a:r>
          <a:r>
            <a:rPr lang="en-GB" sz="16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of architectural building blocks</a:t>
          </a:r>
          <a:endParaRPr lang="en-GB" sz="1600" dirty="0"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</dgm:t>
    </dgm:pt>
    <dgm:pt modelId="{CF27BB8E-1CF4-48F5-9607-7E166D136F9D}" type="parTrans" cxnId="{039FA90D-10C4-4430-96CB-F765B812B5A9}">
      <dgm:prSet/>
      <dgm:spPr/>
      <dgm:t>
        <a:bodyPr/>
        <a:lstStyle/>
        <a:p>
          <a:endParaRPr lang="en-GB"/>
        </a:p>
      </dgm:t>
    </dgm:pt>
    <dgm:pt modelId="{92ED36CD-4A26-4E2E-A232-7A00D8D12057}" type="sibTrans" cxnId="{039FA90D-10C4-4430-96CB-F765B812B5A9}">
      <dgm:prSet/>
      <dgm:spPr/>
      <dgm:t>
        <a:bodyPr/>
        <a:lstStyle/>
        <a:p>
          <a:endParaRPr lang="en-GB"/>
        </a:p>
      </dgm:t>
    </dgm:pt>
    <dgm:pt modelId="{92946454-6798-4D47-8245-714144EBD883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IN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Unique Health Identifier (UHID)</a:t>
          </a:r>
          <a:endParaRPr lang="en-IN" sz="1600" b="1" dirty="0">
            <a:solidFill>
              <a:srgbClr val="FF7D0E"/>
            </a:solidFill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</dgm:t>
    </dgm:pt>
    <dgm:pt modelId="{8C636DFD-6CDB-40C4-9545-0669E6D20E5A}" type="parTrans" cxnId="{0FCD2963-0BC3-4D6B-AA67-550E8ED0C89D}">
      <dgm:prSet/>
      <dgm:spPr/>
      <dgm:t>
        <a:bodyPr/>
        <a:lstStyle/>
        <a:p>
          <a:endParaRPr lang="en-GB"/>
        </a:p>
      </dgm:t>
    </dgm:pt>
    <dgm:pt modelId="{5C125E0F-D1B6-441D-8898-F7087EFFE163}" type="sibTrans" cxnId="{0FCD2963-0BC3-4D6B-AA67-550E8ED0C89D}">
      <dgm:prSet/>
      <dgm:spPr/>
      <dgm:t>
        <a:bodyPr/>
        <a:lstStyle/>
        <a:p>
          <a:endParaRPr lang="en-GB"/>
        </a:p>
      </dgm:t>
    </dgm:pt>
    <dgm:pt modelId="{E92019FC-D7A8-43FC-922F-31F1D3C21108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IN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Privacy and consent</a:t>
          </a:r>
          <a:r>
            <a:rPr lang="en-IN" sz="16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management </a:t>
          </a:r>
          <a:endParaRPr lang="en-IN" sz="1600" dirty="0"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</dgm:t>
    </dgm:pt>
    <dgm:pt modelId="{F048A16D-FD08-410F-8478-01A3FDACCFAA}" type="parTrans" cxnId="{586F3E7A-4988-41A5-B869-D66D8FDD0869}">
      <dgm:prSet/>
      <dgm:spPr/>
      <dgm:t>
        <a:bodyPr/>
        <a:lstStyle/>
        <a:p>
          <a:endParaRPr lang="en-GB"/>
        </a:p>
      </dgm:t>
    </dgm:pt>
    <dgm:pt modelId="{2F6E3DE3-B8CB-491B-AAD4-71976CE38266}" type="sibTrans" cxnId="{586F3E7A-4988-41A5-B869-D66D8FDD0869}">
      <dgm:prSet/>
      <dgm:spPr/>
      <dgm:t>
        <a:bodyPr/>
        <a:lstStyle/>
        <a:p>
          <a:endParaRPr lang="en-GB"/>
        </a:p>
      </dgm:t>
    </dgm:pt>
    <dgm:pt modelId="{05F3D285-B334-4C4A-B5C6-99CC89AF6515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IN" sz="16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National </a:t>
          </a:r>
          <a:r>
            <a:rPr lang="en-IN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portability</a:t>
          </a:r>
          <a:r>
            <a:rPr lang="en-IN" sz="16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</a:t>
          </a:r>
          <a:endParaRPr lang="en-IN" sz="1600" dirty="0"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</dgm:t>
    </dgm:pt>
    <dgm:pt modelId="{586F1F01-3E7C-4BFC-9BE2-EDA26BE31361}" type="parTrans" cxnId="{A3079F62-2AE0-4F8A-9F3E-E181E39DEA0F}">
      <dgm:prSet/>
      <dgm:spPr/>
      <dgm:t>
        <a:bodyPr/>
        <a:lstStyle/>
        <a:p>
          <a:endParaRPr lang="en-GB"/>
        </a:p>
      </dgm:t>
    </dgm:pt>
    <dgm:pt modelId="{868724A6-3408-490F-96A0-E0EADACB3ADB}" type="sibTrans" cxnId="{A3079F62-2AE0-4F8A-9F3E-E181E39DEA0F}">
      <dgm:prSet/>
      <dgm:spPr/>
      <dgm:t>
        <a:bodyPr/>
        <a:lstStyle/>
        <a:p>
          <a:endParaRPr lang="en-GB"/>
        </a:p>
      </dgm:t>
    </dgm:pt>
    <dgm:pt modelId="{B97CBCFC-7BBA-4533-B3BD-60FB656B32AF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GB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EHR</a:t>
          </a:r>
          <a:r>
            <a:rPr lang="en-GB" sz="16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, applicable standards and regulations</a:t>
          </a:r>
          <a:endParaRPr lang="en-GB" sz="1600" dirty="0"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</dgm:t>
    </dgm:pt>
    <dgm:pt modelId="{DB56D18B-95A1-4B8C-B8F9-48D6E4B8055D}" type="parTrans" cxnId="{1DBE7669-983D-4747-AA73-40064818C2F1}">
      <dgm:prSet/>
      <dgm:spPr/>
      <dgm:t>
        <a:bodyPr/>
        <a:lstStyle/>
        <a:p>
          <a:endParaRPr lang="en-GB"/>
        </a:p>
      </dgm:t>
    </dgm:pt>
    <dgm:pt modelId="{C18ECF0F-0D7F-474C-B439-A2E03C7B6C75}" type="sibTrans" cxnId="{1DBE7669-983D-4747-AA73-40064818C2F1}">
      <dgm:prSet/>
      <dgm:spPr/>
      <dgm:t>
        <a:bodyPr/>
        <a:lstStyle/>
        <a:p>
          <a:endParaRPr lang="en-GB"/>
        </a:p>
      </dgm:t>
    </dgm:pt>
    <dgm:pt modelId="{8ACBAD3D-AC2D-438D-87ED-6B0AF49C1993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IN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Health Analytics,</a:t>
          </a:r>
          <a:r>
            <a:rPr lang="en-IN" sz="16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proposing</a:t>
          </a:r>
          <a:r>
            <a:rPr lang="en-IN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AI/ML/</a:t>
          </a:r>
          <a:r>
            <a:rPr lang="en-IN" sz="1600" b="1" dirty="0" err="1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Blockchain</a:t>
          </a:r>
          <a:r>
            <a:rPr lang="en-IN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</a:t>
          </a:r>
          <a:r>
            <a:rPr lang="en-IN" sz="16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technologies</a:t>
          </a:r>
          <a:endParaRPr lang="en-IN" sz="1600" dirty="0"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</dgm:t>
    </dgm:pt>
    <dgm:pt modelId="{2CCCD6ED-3646-4878-BA27-03AF1CFE1311}" type="parTrans" cxnId="{72D69678-40E7-4E75-A2B7-F08B1AA7A8B2}">
      <dgm:prSet/>
      <dgm:spPr/>
      <dgm:t>
        <a:bodyPr/>
        <a:lstStyle/>
        <a:p>
          <a:endParaRPr lang="en-GB"/>
        </a:p>
      </dgm:t>
    </dgm:pt>
    <dgm:pt modelId="{0AC54FDB-A05A-44E3-9C0A-BA45037B071B}" type="sibTrans" cxnId="{72D69678-40E7-4E75-A2B7-F08B1AA7A8B2}">
      <dgm:prSet/>
      <dgm:spPr/>
      <dgm:t>
        <a:bodyPr/>
        <a:lstStyle/>
        <a:p>
          <a:endParaRPr lang="en-GB"/>
        </a:p>
      </dgm:t>
    </dgm:pt>
    <dgm:pt modelId="{0BF7FB33-F302-4AB7-856D-20EFBBA5A610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GB" sz="16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Multiple access channels like </a:t>
          </a:r>
          <a:r>
            <a:rPr lang="en-GB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web, mobile, call centre, telemedicine, Digital Health India portal</a:t>
          </a:r>
          <a:r>
            <a:rPr lang="en-GB" sz="16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and </a:t>
          </a:r>
          <a:r>
            <a:rPr lang="en-GB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MyHealth app</a:t>
          </a:r>
          <a:endParaRPr lang="en-GB" sz="1600" b="1" dirty="0">
            <a:solidFill>
              <a:srgbClr val="FF7D0E"/>
            </a:solidFill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</dgm:t>
    </dgm:pt>
    <dgm:pt modelId="{675C9662-EE26-4FEF-A166-8EF4A7ECC0D6}" type="parTrans" cxnId="{482F06DE-13DF-423F-9960-8AD05BA0582F}">
      <dgm:prSet/>
      <dgm:spPr/>
      <dgm:t>
        <a:bodyPr/>
        <a:lstStyle/>
        <a:p>
          <a:endParaRPr lang="en-GB"/>
        </a:p>
      </dgm:t>
    </dgm:pt>
    <dgm:pt modelId="{34B08A17-0906-477E-B49D-6FC3002C092C}" type="sibTrans" cxnId="{482F06DE-13DF-423F-9960-8AD05BA0582F}">
      <dgm:prSet/>
      <dgm:spPr/>
      <dgm:t>
        <a:bodyPr/>
        <a:lstStyle/>
        <a:p>
          <a:endParaRPr lang="en-GB"/>
        </a:p>
      </dgm:t>
    </dgm:pt>
    <dgm:pt modelId="{5361A076-D11D-42C8-99DF-7A81A0725836}">
      <dgm:prSet custT="1"/>
      <dgm:spPr/>
      <dgm:t>
        <a:bodyPr/>
        <a:lstStyle/>
        <a:p>
          <a:pPr rtl="0">
            <a:spcAft>
              <a:spcPts val="600"/>
            </a:spcAft>
          </a:pPr>
          <a:endParaRPr lang="en-GB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BC0B2-6C57-4709-97F6-1E473181D0F9}" type="parTrans" cxnId="{119B2892-9D7C-42FA-95EE-10006D90CDDF}">
      <dgm:prSet/>
      <dgm:spPr/>
      <dgm:t>
        <a:bodyPr/>
        <a:lstStyle/>
        <a:p>
          <a:endParaRPr lang="en-GB"/>
        </a:p>
      </dgm:t>
    </dgm:pt>
    <dgm:pt modelId="{6A64AC8B-FF9E-401D-9CB3-9FBAE2084DE3}" type="sibTrans" cxnId="{119B2892-9D7C-42FA-95EE-10006D90CDDF}">
      <dgm:prSet/>
      <dgm:spPr/>
      <dgm:t>
        <a:bodyPr/>
        <a:lstStyle/>
        <a:p>
          <a:endParaRPr lang="en-GB"/>
        </a:p>
      </dgm:t>
    </dgm:pt>
    <dgm:pt modelId="{F01CE8D1-1027-4564-A762-101D122192B7}">
      <dgm:prSet custT="1"/>
      <dgm:spPr/>
      <dgm:t>
        <a:bodyPr/>
        <a:lstStyle/>
        <a:p>
          <a:pPr rtl="0">
            <a:spcAft>
              <a:spcPts val="600"/>
            </a:spcAft>
          </a:pPr>
          <a:endParaRPr lang="en-GB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994CD-B818-45DD-8599-2165DC43DFB2}" type="parTrans" cxnId="{96778429-E9C1-45CC-BFE2-7A8DB08223B5}">
      <dgm:prSet/>
      <dgm:spPr/>
      <dgm:t>
        <a:bodyPr/>
        <a:lstStyle/>
        <a:p>
          <a:endParaRPr lang="en-GB"/>
        </a:p>
      </dgm:t>
    </dgm:pt>
    <dgm:pt modelId="{EBE7ACE1-3336-4066-A5CA-93B7A12DFEAD}" type="sibTrans" cxnId="{96778429-E9C1-45CC-BFE2-7A8DB08223B5}">
      <dgm:prSet/>
      <dgm:spPr/>
      <dgm:t>
        <a:bodyPr/>
        <a:lstStyle/>
        <a:p>
          <a:endParaRPr lang="en-GB"/>
        </a:p>
      </dgm:t>
    </dgm:pt>
    <dgm:pt modelId="{80617FB2-6199-4F43-BC3B-1C37D8DB4303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GB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National Architectural Framework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6F6870-FDE8-4F0D-9613-7E25067A3190}" type="sibTrans" cxnId="{820A730D-9B91-43DF-91C1-EB3AC5622AD8}">
      <dgm:prSet/>
      <dgm:spPr/>
      <dgm:t>
        <a:bodyPr/>
        <a:lstStyle/>
        <a:p>
          <a:endParaRPr lang="en-GB" sz="1600"/>
        </a:p>
      </dgm:t>
    </dgm:pt>
    <dgm:pt modelId="{4ACA6AA6-F632-4B86-948A-CA328888355E}" type="parTrans" cxnId="{820A730D-9B91-43DF-91C1-EB3AC5622AD8}">
      <dgm:prSet/>
      <dgm:spPr/>
      <dgm:t>
        <a:bodyPr/>
        <a:lstStyle/>
        <a:p>
          <a:endParaRPr lang="en-GB" sz="1600"/>
        </a:p>
      </dgm:t>
    </dgm:pt>
    <dgm:pt modelId="{DB0DC8C0-83C2-4EEF-9094-473C467BE1E7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GB" sz="16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Federated architecture, </a:t>
          </a:r>
          <a:r>
            <a:rPr lang="en-GB" sz="1600" b="1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open standards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60387-A44B-4D5C-9B0C-1F7C62F65876}" type="parTrans" cxnId="{BB9ADE95-B2FB-437A-B8A8-ED9CC9718801}">
      <dgm:prSet/>
      <dgm:spPr/>
      <dgm:t>
        <a:bodyPr/>
        <a:lstStyle/>
        <a:p>
          <a:endParaRPr lang="en-GB"/>
        </a:p>
      </dgm:t>
    </dgm:pt>
    <dgm:pt modelId="{C97EDA0D-CF22-46BF-AC83-30DDF75DD1EB}" type="sibTrans" cxnId="{BB9ADE95-B2FB-437A-B8A8-ED9CC9718801}">
      <dgm:prSet/>
      <dgm:spPr/>
      <dgm:t>
        <a:bodyPr/>
        <a:lstStyle/>
        <a:p>
          <a:endParaRPr lang="en-GB"/>
        </a:p>
      </dgm:t>
    </dgm:pt>
    <dgm:pt modelId="{C1A50F41-4B61-4D24-8835-A711459CE209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GB" sz="16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Converging disparate health information systems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09C65-A0F6-4342-8987-66EB706F9E07}" type="parTrans" cxnId="{7B86022D-00F7-48C1-9174-B8576659E286}">
      <dgm:prSet/>
      <dgm:spPr/>
      <dgm:t>
        <a:bodyPr/>
        <a:lstStyle/>
        <a:p>
          <a:endParaRPr lang="en-GB"/>
        </a:p>
      </dgm:t>
    </dgm:pt>
    <dgm:pt modelId="{EDAD89DB-E643-4FFD-ACAC-7C30E1ED35CB}" type="sibTrans" cxnId="{7B86022D-00F7-48C1-9174-B8576659E286}">
      <dgm:prSet/>
      <dgm:spPr/>
      <dgm:t>
        <a:bodyPr/>
        <a:lstStyle/>
        <a:p>
          <a:endParaRPr lang="en-GB"/>
        </a:p>
      </dgm:t>
    </dgm:pt>
    <dgm:pt modelId="{6C26D3EA-8339-45F2-868D-FA2DC8B94091}" type="pres">
      <dgm:prSet presAssocID="{4BBF3E00-7808-494B-93EF-6A93430268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E6C9EC-09EE-40FE-83E4-E19F1CA6AF1D}" type="pres">
      <dgm:prSet presAssocID="{5C2FF515-E3B2-45CC-8641-8E30E048D5CE}" presName="parentText" presStyleLbl="node1" presStyleIdx="0" presStyleCnt="1" custScaleY="51452" custLinFactNeighborY="-314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B3795-A335-48E2-B485-410E761B1EFB}" type="pres">
      <dgm:prSet presAssocID="{5C2FF515-E3B2-45CC-8641-8E30E048D5CE}" presName="childText" presStyleLbl="revTx" presStyleIdx="0" presStyleCnt="1" custLinFactNeighborX="369" custLinFactNeighborY="-51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01ECB3-4567-4A5B-8B66-ADF5706D34F0}" type="presOf" srcId="{B97CBCFC-7BBA-4533-B3BD-60FB656B32AF}" destId="{DAAB3795-A335-48E2-B485-410E761B1EFB}" srcOrd="0" destOrd="9" presId="urn:microsoft.com/office/officeart/2005/8/layout/vList2"/>
    <dgm:cxn modelId="{89AC4F39-48E6-4C1A-B3DD-B67741A763A8}" type="presOf" srcId="{5C2FF515-E3B2-45CC-8641-8E30E048D5CE}" destId="{33E6C9EC-09EE-40FE-83E4-E19F1CA6AF1D}" srcOrd="0" destOrd="0" presId="urn:microsoft.com/office/officeart/2005/8/layout/vList2"/>
    <dgm:cxn modelId="{60054578-B580-465F-B994-0B74F5ACF80A}" srcId="{4BBF3E00-7808-494B-93EF-6A9343026844}" destId="{5C2FF515-E3B2-45CC-8641-8E30E048D5CE}" srcOrd="0" destOrd="0" parTransId="{7D1DB20B-0666-4B74-86D3-72E719A66570}" sibTransId="{05C2691B-DA6F-4B05-91A2-2E4834CD0957}"/>
    <dgm:cxn modelId="{A3079F62-2AE0-4F8A-9F3E-E181E39DEA0F}" srcId="{5C2FF515-E3B2-45CC-8641-8E30E048D5CE}" destId="{05F3D285-B334-4C4A-B5C6-99CC89AF6515}" srcOrd="8" destOrd="0" parTransId="{586F1F01-3E7C-4BFC-9BE2-EDA26BE31361}" sibTransId="{868724A6-3408-490F-96A0-E0EADACB3ADB}"/>
    <dgm:cxn modelId="{1DBE7669-983D-4747-AA73-40064818C2F1}" srcId="{5C2FF515-E3B2-45CC-8641-8E30E048D5CE}" destId="{B97CBCFC-7BBA-4533-B3BD-60FB656B32AF}" srcOrd="9" destOrd="0" parTransId="{DB56D18B-95A1-4B8C-B8F9-48D6E4B8055D}" sibTransId="{C18ECF0F-0D7F-474C-B439-A2E03C7B6C75}"/>
    <dgm:cxn modelId="{A3BA9A16-79BD-4AD9-A721-C8A5D1D2F809}" type="presOf" srcId="{8ACBAD3D-AC2D-438D-87ED-6B0AF49C1993}" destId="{DAAB3795-A335-48E2-B485-410E761B1EFB}" srcOrd="0" destOrd="10" presId="urn:microsoft.com/office/officeart/2005/8/layout/vList2"/>
    <dgm:cxn modelId="{B62EC88E-2FA1-405C-9AFB-2CB2DDD66DB5}" type="presOf" srcId="{DB0DC8C0-83C2-4EEF-9094-473C467BE1E7}" destId="{DAAB3795-A335-48E2-B485-410E761B1EFB}" srcOrd="0" destOrd="4" presId="urn:microsoft.com/office/officeart/2005/8/layout/vList2"/>
    <dgm:cxn modelId="{B047F8DE-B14B-4158-A298-34FE7A911751}" type="presOf" srcId="{4BBF3E00-7808-494B-93EF-6A9343026844}" destId="{6C26D3EA-8339-45F2-868D-FA2DC8B94091}" srcOrd="0" destOrd="0" presId="urn:microsoft.com/office/officeart/2005/8/layout/vList2"/>
    <dgm:cxn modelId="{72D69678-40E7-4E75-A2B7-F08B1AA7A8B2}" srcId="{5C2FF515-E3B2-45CC-8641-8E30E048D5CE}" destId="{8ACBAD3D-AC2D-438D-87ED-6B0AF49C1993}" srcOrd="10" destOrd="0" parTransId="{2CCCD6ED-3646-4878-BA27-03AF1CFE1311}" sibTransId="{0AC54FDB-A05A-44E3-9C0A-BA45037B071B}"/>
    <dgm:cxn modelId="{7B86022D-00F7-48C1-9174-B8576659E286}" srcId="{5C2FF515-E3B2-45CC-8641-8E30E048D5CE}" destId="{C1A50F41-4B61-4D24-8835-A711459CE209}" srcOrd="3" destOrd="0" parTransId="{66209C65-A0F6-4342-8987-66EB706F9E07}" sibTransId="{EDAD89DB-E643-4FFD-ACAC-7C30E1ED35CB}"/>
    <dgm:cxn modelId="{10A0BA37-1EB6-4EC7-935A-1EDBCB10E7FB}" type="presOf" srcId="{E92019FC-D7A8-43FC-922F-31F1D3C21108}" destId="{DAAB3795-A335-48E2-B485-410E761B1EFB}" srcOrd="0" destOrd="7" presId="urn:microsoft.com/office/officeart/2005/8/layout/vList2"/>
    <dgm:cxn modelId="{E11090F4-885F-4FED-9E08-6FBF4AA7E1E3}" type="presOf" srcId="{C1A50F41-4B61-4D24-8835-A711459CE209}" destId="{DAAB3795-A335-48E2-B485-410E761B1EFB}" srcOrd="0" destOrd="3" presId="urn:microsoft.com/office/officeart/2005/8/layout/vList2"/>
    <dgm:cxn modelId="{172C7461-9C63-41B2-A24D-B0DD0EA62175}" type="presOf" srcId="{F01CE8D1-1027-4564-A762-101D122192B7}" destId="{DAAB3795-A335-48E2-B485-410E761B1EFB}" srcOrd="0" destOrd="1" presId="urn:microsoft.com/office/officeart/2005/8/layout/vList2"/>
    <dgm:cxn modelId="{0FCD2963-0BC3-4D6B-AA67-550E8ED0C89D}" srcId="{5C2FF515-E3B2-45CC-8641-8E30E048D5CE}" destId="{92946454-6798-4D47-8245-714144EBD883}" srcOrd="6" destOrd="0" parTransId="{8C636DFD-6CDB-40C4-9545-0669E6D20E5A}" sibTransId="{5C125E0F-D1B6-441D-8898-F7087EFFE163}"/>
    <dgm:cxn modelId="{BB9ADE95-B2FB-437A-B8A8-ED9CC9718801}" srcId="{5C2FF515-E3B2-45CC-8641-8E30E048D5CE}" destId="{DB0DC8C0-83C2-4EEF-9094-473C467BE1E7}" srcOrd="4" destOrd="0" parTransId="{71A60387-A44B-4D5C-9B0C-1F7C62F65876}" sibTransId="{C97EDA0D-CF22-46BF-AC83-30DDF75DD1EB}"/>
    <dgm:cxn modelId="{039FA90D-10C4-4430-96CB-F765B812B5A9}" srcId="{5C2FF515-E3B2-45CC-8641-8E30E048D5CE}" destId="{857023D8-BAAF-4279-9607-F3AC50D16FFE}" srcOrd="5" destOrd="0" parTransId="{CF27BB8E-1CF4-48F5-9607-7E166D136F9D}" sibTransId="{92ED36CD-4A26-4E2E-A232-7A00D8D12057}"/>
    <dgm:cxn modelId="{3FFD17AA-1071-47F2-9E1B-78F433A6E195}" type="presOf" srcId="{857023D8-BAAF-4279-9607-F3AC50D16FFE}" destId="{DAAB3795-A335-48E2-B485-410E761B1EFB}" srcOrd="0" destOrd="5" presId="urn:microsoft.com/office/officeart/2005/8/layout/vList2"/>
    <dgm:cxn modelId="{820A730D-9B91-43DF-91C1-EB3AC5622AD8}" srcId="{5C2FF515-E3B2-45CC-8641-8E30E048D5CE}" destId="{80617FB2-6199-4F43-BC3B-1C37D8DB4303}" srcOrd="2" destOrd="0" parTransId="{4ACA6AA6-F632-4B86-948A-CA328888355E}" sibTransId="{AB6F6870-FDE8-4F0D-9613-7E25067A3190}"/>
    <dgm:cxn modelId="{119B2892-9D7C-42FA-95EE-10006D90CDDF}" srcId="{5C2FF515-E3B2-45CC-8641-8E30E048D5CE}" destId="{5361A076-D11D-42C8-99DF-7A81A0725836}" srcOrd="0" destOrd="0" parTransId="{B58BC0B2-6C57-4709-97F6-1E473181D0F9}" sibTransId="{6A64AC8B-FF9E-401D-9CB3-9FBAE2084DE3}"/>
    <dgm:cxn modelId="{BBF5DFB4-2F6D-4F06-8483-C3FFC1CEC005}" type="presOf" srcId="{05F3D285-B334-4C4A-B5C6-99CC89AF6515}" destId="{DAAB3795-A335-48E2-B485-410E761B1EFB}" srcOrd="0" destOrd="8" presId="urn:microsoft.com/office/officeart/2005/8/layout/vList2"/>
    <dgm:cxn modelId="{427EBEE2-A8ED-4048-A2DD-5699D17D4BEF}" type="presOf" srcId="{92946454-6798-4D47-8245-714144EBD883}" destId="{DAAB3795-A335-48E2-B485-410E761B1EFB}" srcOrd="0" destOrd="6" presId="urn:microsoft.com/office/officeart/2005/8/layout/vList2"/>
    <dgm:cxn modelId="{482F06DE-13DF-423F-9960-8AD05BA0582F}" srcId="{5C2FF515-E3B2-45CC-8641-8E30E048D5CE}" destId="{0BF7FB33-F302-4AB7-856D-20EFBBA5A610}" srcOrd="11" destOrd="0" parTransId="{675C9662-EE26-4FEF-A166-8EF4A7ECC0D6}" sibTransId="{34B08A17-0906-477E-B49D-6FC3002C092C}"/>
    <dgm:cxn modelId="{586F3E7A-4988-41A5-B869-D66D8FDD0869}" srcId="{5C2FF515-E3B2-45CC-8641-8E30E048D5CE}" destId="{E92019FC-D7A8-43FC-922F-31F1D3C21108}" srcOrd="7" destOrd="0" parTransId="{F048A16D-FD08-410F-8478-01A3FDACCFAA}" sibTransId="{2F6E3DE3-B8CB-491B-AAD4-71976CE38266}"/>
    <dgm:cxn modelId="{7BAA7946-D9E2-4271-8EE2-2D556C50152C}" type="presOf" srcId="{0BF7FB33-F302-4AB7-856D-20EFBBA5A610}" destId="{DAAB3795-A335-48E2-B485-410E761B1EFB}" srcOrd="0" destOrd="11" presId="urn:microsoft.com/office/officeart/2005/8/layout/vList2"/>
    <dgm:cxn modelId="{298F79A8-2008-466A-8294-4AFAA674D570}" type="presOf" srcId="{80617FB2-6199-4F43-BC3B-1C37D8DB4303}" destId="{DAAB3795-A335-48E2-B485-410E761B1EFB}" srcOrd="0" destOrd="2" presId="urn:microsoft.com/office/officeart/2005/8/layout/vList2"/>
    <dgm:cxn modelId="{016841C1-0B52-4774-BE32-47035EECB48A}" type="presOf" srcId="{5361A076-D11D-42C8-99DF-7A81A0725836}" destId="{DAAB3795-A335-48E2-B485-410E761B1EFB}" srcOrd="0" destOrd="0" presId="urn:microsoft.com/office/officeart/2005/8/layout/vList2"/>
    <dgm:cxn modelId="{96778429-E9C1-45CC-BFE2-7A8DB08223B5}" srcId="{5C2FF515-E3B2-45CC-8641-8E30E048D5CE}" destId="{F01CE8D1-1027-4564-A762-101D122192B7}" srcOrd="1" destOrd="0" parTransId="{78A994CD-B818-45DD-8599-2165DC43DFB2}" sibTransId="{EBE7ACE1-3336-4066-A5CA-93B7A12DFEAD}"/>
    <dgm:cxn modelId="{1FE5A587-5F96-4E72-B169-809707B94165}" type="presParOf" srcId="{6C26D3EA-8339-45F2-868D-FA2DC8B94091}" destId="{33E6C9EC-09EE-40FE-83E4-E19F1CA6AF1D}" srcOrd="0" destOrd="0" presId="urn:microsoft.com/office/officeart/2005/8/layout/vList2"/>
    <dgm:cxn modelId="{A621E060-6DCE-41C5-93BD-977498421348}" type="presParOf" srcId="{6C26D3EA-8339-45F2-868D-FA2DC8B94091}" destId="{DAAB3795-A335-48E2-B485-410E761B1E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BF3E00-7808-494B-93EF-6A93430268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C2FF515-E3B2-45CC-8641-8E30E048D5CE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Hospital Information System (HIS)</a:t>
          </a:r>
          <a:endParaRPr lang="en-GB" sz="1800" dirty="0">
            <a:solidFill>
              <a:schemeClr val="bg1"/>
            </a:solidFill>
          </a:endParaRPr>
        </a:p>
      </dgm:t>
    </dgm:pt>
    <dgm:pt modelId="{7D1DB20B-0666-4B74-86D3-72E719A66570}" type="parTrans" cxnId="{60054578-B580-465F-B994-0B74F5ACF80A}">
      <dgm:prSet/>
      <dgm:spPr/>
      <dgm:t>
        <a:bodyPr/>
        <a:lstStyle/>
        <a:p>
          <a:endParaRPr lang="en-GB" sz="1600"/>
        </a:p>
      </dgm:t>
    </dgm:pt>
    <dgm:pt modelId="{05C2691B-DA6F-4B05-91A2-2E4834CD0957}" type="sibTrans" cxnId="{60054578-B580-465F-B994-0B74F5ACF80A}">
      <dgm:prSet/>
      <dgm:spPr/>
      <dgm:t>
        <a:bodyPr/>
        <a:lstStyle/>
        <a:p>
          <a:endParaRPr lang="en-GB" sz="1600"/>
        </a:p>
      </dgm:t>
    </dgm:pt>
    <dgm:pt modelId="{80617FB2-6199-4F43-BC3B-1C37D8DB4303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Currently, Implementation status: 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A6AA6-F632-4B86-948A-CA328888355E}" type="parTrans" cxnId="{820A730D-9B91-43DF-91C1-EB3AC5622AD8}">
      <dgm:prSet/>
      <dgm:spPr/>
      <dgm:t>
        <a:bodyPr/>
        <a:lstStyle/>
        <a:p>
          <a:endParaRPr lang="en-GB" sz="1600"/>
        </a:p>
      </dgm:t>
    </dgm:pt>
    <dgm:pt modelId="{AB6F6870-FDE8-4F0D-9613-7E25067A3190}" type="sibTrans" cxnId="{820A730D-9B91-43DF-91C1-EB3AC5622AD8}">
      <dgm:prSet/>
      <dgm:spPr/>
      <dgm:t>
        <a:bodyPr/>
        <a:lstStyle/>
        <a:p>
          <a:endParaRPr lang="en-GB" sz="1600"/>
        </a:p>
      </dgm:t>
    </dgm:pt>
    <dgm:pt modelId="{95CAE3CF-9BFC-4C01-A0EE-306CFCE83DE7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Standards</a:t>
          </a:r>
          <a:endParaRPr lang="en-GB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721F6-AFE2-4CF9-B4A7-942C1AB88D57}" type="parTrans" cxnId="{A4B3AC6C-3F33-4A7D-825B-E90090F80253}">
      <dgm:prSet/>
      <dgm:spPr/>
      <dgm:t>
        <a:bodyPr/>
        <a:lstStyle/>
        <a:p>
          <a:endParaRPr lang="en-GB" sz="1600"/>
        </a:p>
      </dgm:t>
    </dgm:pt>
    <dgm:pt modelId="{3B0BA236-B977-46BE-9513-4F88A3772932}" type="sibTrans" cxnId="{A4B3AC6C-3F33-4A7D-825B-E90090F80253}">
      <dgm:prSet/>
      <dgm:spPr/>
      <dgm:t>
        <a:bodyPr/>
        <a:lstStyle/>
        <a:p>
          <a:endParaRPr lang="en-GB" sz="1600"/>
        </a:p>
      </dgm:t>
    </dgm:pt>
    <dgm:pt modelId="{EA0F2C7B-BE2C-4E79-8C66-F99BFA44EC73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GB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Notified  revised Electronics Health Record </a:t>
          </a:r>
          <a:r>
            <a:rPr lang="en-GB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(EHR) Standards 2016</a:t>
          </a:r>
          <a:endParaRPr lang="en-GB" sz="1600" dirty="0"/>
        </a:p>
      </dgm:t>
    </dgm:pt>
    <dgm:pt modelId="{3827DD21-B7E7-49BD-9CE6-165F2FC87AC6}" type="parTrans" cxnId="{227D1269-B154-4226-9B87-2D2528A71676}">
      <dgm:prSet/>
      <dgm:spPr/>
      <dgm:t>
        <a:bodyPr/>
        <a:lstStyle/>
        <a:p>
          <a:endParaRPr lang="en-GB" sz="1600"/>
        </a:p>
      </dgm:t>
    </dgm:pt>
    <dgm:pt modelId="{4E07D5AA-9E1E-48CA-AD3E-C6A74836EAB8}" type="sibTrans" cxnId="{227D1269-B154-4226-9B87-2D2528A71676}">
      <dgm:prSet/>
      <dgm:spPr/>
      <dgm:t>
        <a:bodyPr/>
        <a:lstStyle/>
        <a:p>
          <a:endParaRPr lang="en-GB" sz="1600"/>
        </a:p>
      </dgm:t>
    </dgm:pt>
    <dgm:pt modelId="{506AA8B9-888D-497C-8443-4D5DE4708C17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eHospital application(NIC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):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more than 300 Hospitals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85A120-1EC9-4767-919D-8F463A60EA30}" type="sibTrans" cxnId="{47B14427-BA37-41F2-A3FC-AF18F6B42A06}">
      <dgm:prSet/>
      <dgm:spPr/>
      <dgm:t>
        <a:bodyPr/>
        <a:lstStyle/>
        <a:p>
          <a:endParaRPr lang="en-GB"/>
        </a:p>
      </dgm:t>
    </dgm:pt>
    <dgm:pt modelId="{FEE0F073-4D8B-4F6E-AB21-21C281A7F8F2}" type="parTrans" cxnId="{47B14427-BA37-41F2-A3FC-AF18F6B42A06}">
      <dgm:prSet/>
      <dgm:spPr/>
      <dgm:t>
        <a:bodyPr/>
        <a:lstStyle/>
        <a:p>
          <a:endParaRPr lang="en-GB"/>
        </a:p>
      </dgm:t>
    </dgm:pt>
    <dgm:pt modelId="{EB04F56E-8602-4986-BC94-A3A414448D57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Provided </a:t>
          </a:r>
          <a:r>
            <a: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sldjump"/>
            </a:rPr>
            <a:t>financial support </a:t>
          </a:r>
          <a:r>
            <a: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under NHM to </a:t>
          </a:r>
          <a:r>
            <a:rPr lang="en-IN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States /UTs  </a:t>
          </a:r>
          <a:r>
            <a:rPr lang="en-IN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</a:t>
          </a:r>
          <a:r>
            <a: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last 5 years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4E743-FFD8-4F9B-970A-C40DF517A98B}" type="sibTrans" cxnId="{1CE7C0C0-EB97-49D5-A36A-5BF76D86595C}">
      <dgm:prSet/>
      <dgm:spPr/>
      <dgm:t>
        <a:bodyPr/>
        <a:lstStyle/>
        <a:p>
          <a:endParaRPr lang="en-GB"/>
        </a:p>
      </dgm:t>
    </dgm:pt>
    <dgm:pt modelId="{B798FA7A-2EA2-4EFD-B6E2-D0209E695F75}" type="parTrans" cxnId="{1CE7C0C0-EB97-49D5-A36A-5BF76D86595C}">
      <dgm:prSet/>
      <dgm:spPr/>
      <dgm:t>
        <a:bodyPr/>
        <a:lstStyle/>
        <a:p>
          <a:endParaRPr lang="en-GB"/>
        </a:p>
      </dgm:t>
    </dgm:pt>
    <dgm:pt modelId="{0FF0372B-948B-4B72-9A1F-AD092FAB39B6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eSushrut application (C-DAC)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more than 80 Health Facilities in Rajasthan and Maharashtra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1F7080-63E3-49F8-979F-91AF4C9B6820}" type="parTrans" cxnId="{8BCB540E-9EAB-4D84-8904-F3627D46E08A}">
      <dgm:prSet/>
      <dgm:spPr/>
      <dgm:t>
        <a:bodyPr/>
        <a:lstStyle/>
        <a:p>
          <a:endParaRPr lang="en-IN"/>
        </a:p>
      </dgm:t>
    </dgm:pt>
    <dgm:pt modelId="{CD9D03F5-4314-40E2-96A4-AF154490F7A2}" type="sibTrans" cxnId="{8BCB540E-9EAB-4D84-8904-F3627D46E08A}">
      <dgm:prSet/>
      <dgm:spPr/>
      <dgm:t>
        <a:bodyPr/>
        <a:lstStyle/>
        <a:p>
          <a:endParaRPr lang="en-IN"/>
        </a:p>
      </dgm:t>
    </dgm:pt>
    <dgm:pt modelId="{7C3BB0D2-35F8-4A80-815F-A1733D48E2DD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Established National Resource Centre for EHR standards (NRCeS) for adoption and promotion of standards.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F9AD9-C9EF-4842-91B0-387380DA5712}" type="parTrans" cxnId="{497616FC-0A11-428A-B242-5032D57AC41B}">
      <dgm:prSet/>
      <dgm:spPr/>
      <dgm:t>
        <a:bodyPr/>
        <a:lstStyle/>
        <a:p>
          <a:endParaRPr lang="en-IN"/>
        </a:p>
      </dgm:t>
    </dgm:pt>
    <dgm:pt modelId="{0948EF6C-0678-4767-953A-56E9DE32A982}" type="sibTrans" cxnId="{497616FC-0A11-428A-B242-5032D57AC41B}">
      <dgm:prSet/>
      <dgm:spPr/>
      <dgm:t>
        <a:bodyPr/>
        <a:lstStyle/>
        <a:p>
          <a:endParaRPr lang="en-IN"/>
        </a:p>
      </dgm:t>
    </dgm:pt>
    <dgm:pt modelId="{40A9101B-74A9-4258-81AE-0E8D4A6E9A8D}">
      <dgm:prSet custT="1"/>
      <dgm:spPr/>
      <dgm:t>
        <a:bodyPr/>
        <a:lstStyle/>
        <a:p>
          <a:endParaRPr lang="en-IN" sz="1600" dirty="0"/>
        </a:p>
      </dgm:t>
    </dgm:pt>
    <dgm:pt modelId="{47AF82D5-1D0C-47BE-890A-088AEAF785CE}" type="parTrans" cxnId="{E4A4A4C4-7978-4737-BB79-5F2C5506C24B}">
      <dgm:prSet/>
      <dgm:spPr/>
      <dgm:t>
        <a:bodyPr/>
        <a:lstStyle/>
        <a:p>
          <a:endParaRPr lang="en-IN"/>
        </a:p>
      </dgm:t>
    </dgm:pt>
    <dgm:pt modelId="{08929050-5620-472A-828F-B1F6FBE794FF}" type="sibTrans" cxnId="{E4A4A4C4-7978-4737-BB79-5F2C5506C24B}">
      <dgm:prSet/>
      <dgm:spPr/>
      <dgm:t>
        <a:bodyPr/>
        <a:lstStyle/>
        <a:p>
          <a:endParaRPr lang="en-IN"/>
        </a:p>
      </dgm:t>
    </dgm:pt>
    <dgm:pt modelId="{C907861F-FC53-4B9A-9ABF-CFFE724B514B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GB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Notified Health </a:t>
          </a:r>
          <a:r>
            <a:rPr lang="en-GB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Metadata &amp; Data Standards </a:t>
          </a:r>
          <a:r>
            <a:rPr lang="en-GB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(MDDS) in August 2018 </a:t>
          </a:r>
          <a:endParaRPr lang="en-GB" sz="1600" dirty="0"/>
        </a:p>
      </dgm:t>
    </dgm:pt>
    <dgm:pt modelId="{FC77C9B4-A163-4E35-8796-0F8337A757D2}" type="parTrans" cxnId="{F26DA05B-FB41-4556-9276-0486B0E27C05}">
      <dgm:prSet/>
      <dgm:spPr/>
      <dgm:t>
        <a:bodyPr/>
        <a:lstStyle/>
        <a:p>
          <a:endParaRPr lang="en-IN"/>
        </a:p>
      </dgm:t>
    </dgm:pt>
    <dgm:pt modelId="{557F42E5-EE9E-42F5-AF7A-0A1B1BDFAF3B}" type="sibTrans" cxnId="{F26DA05B-FB41-4556-9276-0486B0E27C05}">
      <dgm:prSet/>
      <dgm:spPr/>
      <dgm:t>
        <a:bodyPr/>
        <a:lstStyle/>
        <a:p>
          <a:endParaRPr lang="en-IN"/>
        </a:p>
      </dgm:t>
    </dgm:pt>
    <dgm:pt modelId="{44FF127B-6E7C-40B4-95B7-750395474EF8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Clinical data – creation of EHR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7EFC9-28E3-4CE5-9EC1-A0E755D804F3}" type="parTrans" cxnId="{D6CC45EF-2A5F-40AA-83A5-4AC8405B122D}">
      <dgm:prSet/>
      <dgm:spPr/>
      <dgm:t>
        <a:bodyPr/>
        <a:lstStyle/>
        <a:p>
          <a:endParaRPr lang="en-IN"/>
        </a:p>
      </dgm:t>
    </dgm:pt>
    <dgm:pt modelId="{AC13AC69-6540-4011-A873-077CC4916788}" type="sibTrans" cxnId="{D6CC45EF-2A5F-40AA-83A5-4AC8405B122D}">
      <dgm:prSet/>
      <dgm:spPr/>
      <dgm:t>
        <a:bodyPr/>
        <a:lstStyle/>
        <a:p>
          <a:endParaRPr lang="en-IN"/>
        </a:p>
      </dgm:t>
    </dgm:pt>
    <dgm:pt modelId="{6C26D3EA-8339-45F2-868D-FA2DC8B94091}" type="pres">
      <dgm:prSet presAssocID="{4BBF3E00-7808-494B-93EF-6A93430268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E6C9EC-09EE-40FE-83E4-E19F1CA6AF1D}" type="pres">
      <dgm:prSet presAssocID="{5C2FF515-E3B2-45CC-8641-8E30E048D5CE}" presName="parentText" presStyleLbl="node1" presStyleIdx="0" presStyleCnt="2" custScaleY="5145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B3795-A335-48E2-B485-410E761B1EFB}" type="pres">
      <dgm:prSet presAssocID="{5C2FF515-E3B2-45CC-8641-8E30E048D5C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91A8D-1917-475F-AE1B-BC1F659C9CBC}" type="pres">
      <dgm:prSet presAssocID="{95CAE3CF-9BFC-4C01-A0EE-306CFCE83DE7}" presName="parentText" presStyleLbl="node1" presStyleIdx="1" presStyleCnt="2" custScaleY="40886" custLinFactNeighborX="71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77DD6-1FDE-4157-A7FF-743988105386}" type="pres">
      <dgm:prSet presAssocID="{95CAE3CF-9BFC-4C01-A0EE-306CFCE83DE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B14427-BA37-41F2-A3FC-AF18F6B42A06}" srcId="{80617FB2-6199-4F43-BC3B-1C37D8DB4303}" destId="{506AA8B9-888D-497C-8443-4D5DE4708C17}" srcOrd="0" destOrd="0" parTransId="{FEE0F073-4D8B-4F6E-AB21-21C281A7F8F2}" sibTransId="{BF85A120-1EC9-4767-919D-8F463A60EA30}"/>
    <dgm:cxn modelId="{AEA21995-8EC9-4974-9DEE-6CA7047E2E60}" type="presOf" srcId="{5C2FF515-E3B2-45CC-8641-8E30E048D5CE}" destId="{33E6C9EC-09EE-40FE-83E4-E19F1CA6AF1D}" srcOrd="0" destOrd="0" presId="urn:microsoft.com/office/officeart/2005/8/layout/vList2"/>
    <dgm:cxn modelId="{C14FF806-0D0F-4ABE-BAE5-70AC69F3859D}" type="presOf" srcId="{4BBF3E00-7808-494B-93EF-6A9343026844}" destId="{6C26D3EA-8339-45F2-868D-FA2DC8B94091}" srcOrd="0" destOrd="0" presId="urn:microsoft.com/office/officeart/2005/8/layout/vList2"/>
    <dgm:cxn modelId="{60054578-B580-465F-B994-0B74F5ACF80A}" srcId="{4BBF3E00-7808-494B-93EF-6A9343026844}" destId="{5C2FF515-E3B2-45CC-8641-8E30E048D5CE}" srcOrd="0" destOrd="0" parTransId="{7D1DB20B-0666-4B74-86D3-72E719A66570}" sibTransId="{05C2691B-DA6F-4B05-91A2-2E4834CD0957}"/>
    <dgm:cxn modelId="{497616FC-0A11-428A-B242-5032D57AC41B}" srcId="{95CAE3CF-9BFC-4C01-A0EE-306CFCE83DE7}" destId="{7C3BB0D2-35F8-4A80-815F-A1733D48E2DD}" srcOrd="2" destOrd="0" parTransId="{47CF9AD9-C9EF-4842-91B0-387380DA5712}" sibTransId="{0948EF6C-0678-4767-953A-56E9DE32A982}"/>
    <dgm:cxn modelId="{BA3A235B-5101-4708-B113-49192E1D57CB}" type="presOf" srcId="{EA0F2C7B-BE2C-4E79-8C66-F99BFA44EC73}" destId="{7BF77DD6-1FDE-4157-A7FF-743988105386}" srcOrd="0" destOrd="0" presId="urn:microsoft.com/office/officeart/2005/8/layout/vList2"/>
    <dgm:cxn modelId="{30A3873A-6C07-417C-898A-B73D5ABB1577}" type="presOf" srcId="{44FF127B-6E7C-40B4-95B7-750395474EF8}" destId="{DAAB3795-A335-48E2-B485-410E761B1EFB}" srcOrd="0" destOrd="4" presId="urn:microsoft.com/office/officeart/2005/8/layout/vList2"/>
    <dgm:cxn modelId="{8B56DE42-7EAB-4EA4-852C-31CBD5E4668F}" type="presOf" srcId="{95CAE3CF-9BFC-4C01-A0EE-306CFCE83DE7}" destId="{66791A8D-1917-475F-AE1B-BC1F659C9CBC}" srcOrd="0" destOrd="0" presId="urn:microsoft.com/office/officeart/2005/8/layout/vList2"/>
    <dgm:cxn modelId="{06EF8089-3959-40C5-A63B-A0D11715D446}" type="presOf" srcId="{506AA8B9-888D-497C-8443-4D5DE4708C17}" destId="{DAAB3795-A335-48E2-B485-410E761B1EFB}" srcOrd="0" destOrd="1" presId="urn:microsoft.com/office/officeart/2005/8/layout/vList2"/>
    <dgm:cxn modelId="{8BCB540E-9EAB-4D84-8904-F3627D46E08A}" srcId="{80617FB2-6199-4F43-BC3B-1C37D8DB4303}" destId="{0FF0372B-948B-4B72-9A1F-AD092FAB39B6}" srcOrd="1" destOrd="0" parTransId="{9A1F7080-63E3-49F8-979F-91AF4C9B6820}" sibTransId="{CD9D03F5-4314-40E2-96A4-AF154490F7A2}"/>
    <dgm:cxn modelId="{DDAADDAF-36B8-46CB-A2D2-52C1A70D42DC}" type="presOf" srcId="{7C3BB0D2-35F8-4A80-815F-A1733D48E2DD}" destId="{7BF77DD6-1FDE-4157-A7FF-743988105386}" srcOrd="0" destOrd="2" presId="urn:microsoft.com/office/officeart/2005/8/layout/vList2"/>
    <dgm:cxn modelId="{D6CC45EF-2A5F-40AA-83A5-4AC8405B122D}" srcId="{5C2FF515-E3B2-45CC-8641-8E30E048D5CE}" destId="{44FF127B-6E7C-40B4-95B7-750395474EF8}" srcOrd="2" destOrd="0" parTransId="{0557EFC9-28E3-4CE5-9EC1-A0E755D804F3}" sibTransId="{AC13AC69-6540-4011-A873-077CC4916788}"/>
    <dgm:cxn modelId="{FBD9565A-E707-4DF6-8FCD-C2122FA9256E}" type="presOf" srcId="{C907861F-FC53-4B9A-9ABF-CFFE724B514B}" destId="{7BF77DD6-1FDE-4157-A7FF-743988105386}" srcOrd="0" destOrd="1" presId="urn:microsoft.com/office/officeart/2005/8/layout/vList2"/>
    <dgm:cxn modelId="{6BDDE011-F74A-4690-83A7-C2FE4D7D0D33}" type="presOf" srcId="{EB04F56E-8602-4986-BC94-A3A414448D57}" destId="{DAAB3795-A335-48E2-B485-410E761B1EFB}" srcOrd="0" destOrd="3" presId="urn:microsoft.com/office/officeart/2005/8/layout/vList2"/>
    <dgm:cxn modelId="{03983C7A-21B7-4919-B74E-94DC0783FA02}" type="presOf" srcId="{80617FB2-6199-4F43-BC3B-1C37D8DB4303}" destId="{DAAB3795-A335-48E2-B485-410E761B1EFB}" srcOrd="0" destOrd="0" presId="urn:microsoft.com/office/officeart/2005/8/layout/vList2"/>
    <dgm:cxn modelId="{A4B3AC6C-3F33-4A7D-825B-E90090F80253}" srcId="{4BBF3E00-7808-494B-93EF-6A9343026844}" destId="{95CAE3CF-9BFC-4C01-A0EE-306CFCE83DE7}" srcOrd="1" destOrd="0" parTransId="{F81721F6-AFE2-4CF9-B4A7-942C1AB88D57}" sibTransId="{3B0BA236-B977-46BE-9513-4F88A3772932}"/>
    <dgm:cxn modelId="{820A730D-9B91-43DF-91C1-EB3AC5622AD8}" srcId="{5C2FF515-E3B2-45CC-8641-8E30E048D5CE}" destId="{80617FB2-6199-4F43-BC3B-1C37D8DB4303}" srcOrd="0" destOrd="0" parTransId="{4ACA6AA6-F632-4B86-948A-CA328888355E}" sibTransId="{AB6F6870-FDE8-4F0D-9613-7E25067A3190}"/>
    <dgm:cxn modelId="{E4A4A4C4-7978-4737-BB79-5F2C5506C24B}" srcId="{95CAE3CF-9BFC-4C01-A0EE-306CFCE83DE7}" destId="{40A9101B-74A9-4258-81AE-0E8D4A6E9A8D}" srcOrd="3" destOrd="0" parTransId="{47AF82D5-1D0C-47BE-890A-088AEAF785CE}" sibTransId="{08929050-5620-472A-828F-B1F6FBE794FF}"/>
    <dgm:cxn modelId="{F26DA05B-FB41-4556-9276-0486B0E27C05}" srcId="{95CAE3CF-9BFC-4C01-A0EE-306CFCE83DE7}" destId="{C907861F-FC53-4B9A-9ABF-CFFE724B514B}" srcOrd="1" destOrd="0" parTransId="{FC77C9B4-A163-4E35-8796-0F8337A757D2}" sibTransId="{557F42E5-EE9E-42F5-AF7A-0A1B1BDFAF3B}"/>
    <dgm:cxn modelId="{1CE7C0C0-EB97-49D5-A36A-5BF76D86595C}" srcId="{5C2FF515-E3B2-45CC-8641-8E30E048D5CE}" destId="{EB04F56E-8602-4986-BC94-A3A414448D57}" srcOrd="1" destOrd="0" parTransId="{B798FA7A-2EA2-4EFD-B6E2-D0209E695F75}" sibTransId="{0984E743-FFD8-4F9B-970A-C40DF517A98B}"/>
    <dgm:cxn modelId="{227D1269-B154-4226-9B87-2D2528A71676}" srcId="{95CAE3CF-9BFC-4C01-A0EE-306CFCE83DE7}" destId="{EA0F2C7B-BE2C-4E79-8C66-F99BFA44EC73}" srcOrd="0" destOrd="0" parTransId="{3827DD21-B7E7-49BD-9CE6-165F2FC87AC6}" sibTransId="{4E07D5AA-9E1E-48CA-AD3E-C6A74836EAB8}"/>
    <dgm:cxn modelId="{A3698EAF-B7F5-49E4-A6A1-19E84B5B00E1}" type="presOf" srcId="{0FF0372B-948B-4B72-9A1F-AD092FAB39B6}" destId="{DAAB3795-A335-48E2-B485-410E761B1EFB}" srcOrd="0" destOrd="2" presId="urn:microsoft.com/office/officeart/2005/8/layout/vList2"/>
    <dgm:cxn modelId="{EAC3D183-60D7-4D8A-ADFE-B0ABC9706695}" type="presOf" srcId="{40A9101B-74A9-4258-81AE-0E8D4A6E9A8D}" destId="{7BF77DD6-1FDE-4157-A7FF-743988105386}" srcOrd="0" destOrd="3" presId="urn:microsoft.com/office/officeart/2005/8/layout/vList2"/>
    <dgm:cxn modelId="{C9EB589D-8ABF-4E9C-9A38-34503DF21665}" type="presParOf" srcId="{6C26D3EA-8339-45F2-868D-FA2DC8B94091}" destId="{33E6C9EC-09EE-40FE-83E4-E19F1CA6AF1D}" srcOrd="0" destOrd="0" presId="urn:microsoft.com/office/officeart/2005/8/layout/vList2"/>
    <dgm:cxn modelId="{E29E97E7-1ABA-4CBE-A5C4-9C37B34AE4E5}" type="presParOf" srcId="{6C26D3EA-8339-45F2-868D-FA2DC8B94091}" destId="{DAAB3795-A335-48E2-B485-410E761B1EFB}" srcOrd="1" destOrd="0" presId="urn:microsoft.com/office/officeart/2005/8/layout/vList2"/>
    <dgm:cxn modelId="{036A3A09-3F7F-40F9-B4D2-0B2E25288CEA}" type="presParOf" srcId="{6C26D3EA-8339-45F2-868D-FA2DC8B94091}" destId="{66791A8D-1917-475F-AE1B-BC1F659C9CBC}" srcOrd="2" destOrd="0" presId="urn:microsoft.com/office/officeart/2005/8/layout/vList2"/>
    <dgm:cxn modelId="{C1D4889A-51F1-40F3-95FA-4C9606AB27FA}" type="presParOf" srcId="{6C26D3EA-8339-45F2-868D-FA2DC8B94091}" destId="{7BF77DD6-1FDE-4157-A7FF-7439881053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BF3E00-7808-494B-93EF-6A93430268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C2FF515-E3B2-45CC-8641-8E30E048D5CE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Online Registration System (</a:t>
          </a:r>
          <a:r>
            <a:rPr lang="en-GB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ORS</a:t>
          </a:r>
          <a:r>
            <a:rPr lang="en-GB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800" dirty="0">
            <a:solidFill>
              <a:schemeClr val="bg1"/>
            </a:solidFill>
          </a:endParaRPr>
        </a:p>
      </dgm:t>
    </dgm:pt>
    <dgm:pt modelId="{7D1DB20B-0666-4B74-86D3-72E719A66570}" type="parTrans" cxnId="{60054578-B580-465F-B994-0B74F5ACF80A}">
      <dgm:prSet/>
      <dgm:spPr/>
      <dgm:t>
        <a:bodyPr/>
        <a:lstStyle/>
        <a:p>
          <a:endParaRPr lang="en-GB" sz="1600"/>
        </a:p>
      </dgm:t>
    </dgm:pt>
    <dgm:pt modelId="{05C2691B-DA6F-4B05-91A2-2E4834CD0957}" type="sibTrans" cxnId="{60054578-B580-465F-B994-0B74F5ACF80A}">
      <dgm:prSet/>
      <dgm:spPr/>
      <dgm:t>
        <a:bodyPr/>
        <a:lstStyle/>
        <a:p>
          <a:endParaRPr lang="en-GB" sz="1600"/>
        </a:p>
      </dgm:t>
    </dgm:pt>
    <dgm:pt modelId="{80617FB2-6199-4F43-BC3B-1C37D8DB4303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I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Facilitate online registration &amp; appointment in public hospitals</a:t>
          </a:r>
          <a:endParaRPr lang="en-GB" sz="1800" dirty="0"/>
        </a:p>
      </dgm:t>
    </dgm:pt>
    <dgm:pt modelId="{4ACA6AA6-F632-4B86-948A-CA328888355E}" type="parTrans" cxnId="{820A730D-9B91-43DF-91C1-EB3AC5622AD8}">
      <dgm:prSet/>
      <dgm:spPr/>
      <dgm:t>
        <a:bodyPr/>
        <a:lstStyle/>
        <a:p>
          <a:endParaRPr lang="en-GB" sz="1600"/>
        </a:p>
      </dgm:t>
    </dgm:pt>
    <dgm:pt modelId="{AB6F6870-FDE8-4F0D-9613-7E25067A3190}" type="sibTrans" cxnId="{820A730D-9B91-43DF-91C1-EB3AC5622AD8}">
      <dgm:prSet/>
      <dgm:spPr/>
      <dgm:t>
        <a:bodyPr/>
        <a:lstStyle/>
        <a:p>
          <a:endParaRPr lang="en-GB" sz="1600"/>
        </a:p>
      </dgm:t>
    </dgm:pt>
    <dgm:pt modelId="{95CAE3CF-9BFC-4C01-A0EE-306CFCE83DE7}">
      <dgm:prSet custT="1"/>
      <dgm:spPr/>
      <dgm:t>
        <a:bodyPr/>
        <a:lstStyle/>
        <a:p>
          <a:pPr rtl="0"/>
          <a:r>
            <a:rPr lang="en-GB" sz="1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Mera</a:t>
          </a:r>
          <a:r>
            <a:rPr lang="en-GB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Aspataal</a:t>
          </a:r>
          <a:r>
            <a:rPr lang="en-GB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GB" sz="1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MyHospital</a:t>
          </a:r>
          <a:endParaRPr lang="en-GB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721F6-AFE2-4CF9-B4A7-942C1AB88D57}" type="parTrans" cxnId="{A4B3AC6C-3F33-4A7D-825B-E90090F80253}">
      <dgm:prSet/>
      <dgm:spPr/>
      <dgm:t>
        <a:bodyPr/>
        <a:lstStyle/>
        <a:p>
          <a:endParaRPr lang="en-GB" sz="1600"/>
        </a:p>
      </dgm:t>
    </dgm:pt>
    <dgm:pt modelId="{3B0BA236-B977-46BE-9513-4F88A3772932}" type="sibTrans" cxnId="{A4B3AC6C-3F33-4A7D-825B-E90090F80253}">
      <dgm:prSet/>
      <dgm:spPr/>
      <dgm:t>
        <a:bodyPr/>
        <a:lstStyle/>
        <a:p>
          <a:endParaRPr lang="en-GB" sz="1600"/>
        </a:p>
      </dgm:t>
    </dgm:pt>
    <dgm:pt modelId="{EA0F2C7B-BE2C-4E79-8C66-F99BFA44EC73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IN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IT based patient feedback system</a:t>
          </a:r>
          <a:endParaRPr lang="en-GB" sz="1800" dirty="0"/>
        </a:p>
      </dgm:t>
    </dgm:pt>
    <dgm:pt modelId="{3827DD21-B7E7-49BD-9CE6-165F2FC87AC6}" type="parTrans" cxnId="{227D1269-B154-4226-9B87-2D2528A71676}">
      <dgm:prSet/>
      <dgm:spPr/>
      <dgm:t>
        <a:bodyPr/>
        <a:lstStyle/>
        <a:p>
          <a:endParaRPr lang="en-GB" sz="1600"/>
        </a:p>
      </dgm:t>
    </dgm:pt>
    <dgm:pt modelId="{4E07D5AA-9E1E-48CA-AD3E-C6A74836EAB8}" type="sibTrans" cxnId="{227D1269-B154-4226-9B87-2D2528A71676}">
      <dgm:prSet/>
      <dgm:spPr/>
      <dgm:t>
        <a:bodyPr/>
        <a:lstStyle/>
        <a:p>
          <a:endParaRPr lang="en-GB" sz="1600"/>
        </a:p>
      </dgm:t>
    </dgm:pt>
    <dgm:pt modelId="{0BA0EDFA-1BD8-4FF1-A8FF-331090DD9615}">
      <dgm:prSet custT="1"/>
      <dgm:spPr/>
      <dgm:t>
        <a:bodyPr/>
        <a:lstStyle/>
        <a:p>
          <a:r>
            <a:rPr lang="en-I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Online viewing of test reports, blood bank availability</a:t>
          </a:r>
          <a:endParaRPr lang="en-IN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CD7C2-9402-4093-A902-ECB3B45D013E}" type="parTrans" cxnId="{5B3F0D7B-C720-4680-9E34-C758A00A16C9}">
      <dgm:prSet/>
      <dgm:spPr/>
      <dgm:t>
        <a:bodyPr/>
        <a:lstStyle/>
        <a:p>
          <a:endParaRPr lang="en-GB"/>
        </a:p>
      </dgm:t>
    </dgm:pt>
    <dgm:pt modelId="{B407D2F3-D4CA-4CF6-ACFB-23487ABE6774}" type="sibTrans" cxnId="{5B3F0D7B-C720-4680-9E34-C758A00A16C9}">
      <dgm:prSet/>
      <dgm:spPr/>
      <dgm:t>
        <a:bodyPr/>
        <a:lstStyle/>
        <a:p>
          <a:endParaRPr lang="en-GB"/>
        </a:p>
      </dgm:t>
    </dgm:pt>
    <dgm:pt modelId="{6AF9FB72-043C-4240-8E73-EF2B8246B718}">
      <dgm:prSet custT="1"/>
      <dgm:spPr/>
      <dgm:t>
        <a:bodyPr/>
        <a:lstStyle/>
        <a:p>
          <a:r>
            <a:rPr lang="en-I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Currently more than 230 hospitals on-boarded</a:t>
          </a:r>
          <a:endParaRPr lang="en-IN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381F2-D260-4C78-9150-1B77F37C6E67}" type="parTrans" cxnId="{DEF28E89-2CB3-4A2B-BD9C-87C68EEF49F9}">
      <dgm:prSet/>
      <dgm:spPr/>
      <dgm:t>
        <a:bodyPr/>
        <a:lstStyle/>
        <a:p>
          <a:endParaRPr lang="en-GB"/>
        </a:p>
      </dgm:t>
    </dgm:pt>
    <dgm:pt modelId="{A34CF360-3663-4348-AAE8-70ACA5AF87FF}" type="sibTrans" cxnId="{DEF28E89-2CB3-4A2B-BD9C-87C68EEF49F9}">
      <dgm:prSet/>
      <dgm:spPr/>
      <dgm:t>
        <a:bodyPr/>
        <a:lstStyle/>
        <a:p>
          <a:endParaRPr lang="en-GB"/>
        </a:p>
      </dgm:t>
    </dgm:pt>
    <dgm:pt modelId="{43E16DAB-016A-42CE-B773-34DB0CFF0FCF}">
      <dgm:prSet custT="1"/>
      <dgm:spPr/>
      <dgm:t>
        <a:bodyPr/>
        <a:lstStyle/>
        <a:p>
          <a:r>
            <a:rPr lang="en-IN" sz="16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multi-channel approach to collect information on patients’ level of satisfaction-  Short Message Service (SMS), </a:t>
          </a:r>
          <a:endParaRPr lang="en-IN" sz="16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4DCE771B-0B42-4526-8131-6DFC044B0AC4}" type="parTrans" cxnId="{8C1FC71E-E95C-477F-BE8C-268BB1E52BA1}">
      <dgm:prSet/>
      <dgm:spPr/>
      <dgm:t>
        <a:bodyPr/>
        <a:lstStyle/>
        <a:p>
          <a:endParaRPr lang="en-GB"/>
        </a:p>
      </dgm:t>
    </dgm:pt>
    <dgm:pt modelId="{8A1640D4-3409-4E01-ACCA-6B88E101017A}" type="sibTrans" cxnId="{8C1FC71E-E95C-477F-BE8C-268BB1E52BA1}">
      <dgm:prSet/>
      <dgm:spPr/>
      <dgm:t>
        <a:bodyPr/>
        <a:lstStyle/>
        <a:p>
          <a:endParaRPr lang="en-GB"/>
        </a:p>
      </dgm:t>
    </dgm:pt>
    <dgm:pt modelId="{31398C6C-C30C-42DC-A714-36D9EE9BDD09}">
      <dgm:prSet custT="1"/>
      <dgm:spPr/>
      <dgm:t>
        <a:bodyPr/>
        <a:lstStyle/>
        <a:p>
          <a:r>
            <a:rPr lang="en-IN" sz="16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Outbound Dialling, Web Portal, Mobile App</a:t>
          </a:r>
          <a:endParaRPr lang="en-IN" sz="16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3365DBCC-8385-4156-B7CE-30F7E925E934}" type="parTrans" cxnId="{59D957F2-8C02-4129-9A4D-9F736155B97A}">
      <dgm:prSet/>
      <dgm:spPr/>
      <dgm:t>
        <a:bodyPr/>
        <a:lstStyle/>
        <a:p>
          <a:endParaRPr lang="en-GB"/>
        </a:p>
      </dgm:t>
    </dgm:pt>
    <dgm:pt modelId="{7BAB6692-75CC-4716-AA2A-5943DA5DDB28}" type="sibTrans" cxnId="{59D957F2-8C02-4129-9A4D-9F736155B97A}">
      <dgm:prSet/>
      <dgm:spPr/>
      <dgm:t>
        <a:bodyPr/>
        <a:lstStyle/>
        <a:p>
          <a:endParaRPr lang="en-GB"/>
        </a:p>
      </dgm:t>
    </dgm:pt>
    <dgm:pt modelId="{E3869CB8-52FF-47B0-ABAC-4DC340AF28AA}">
      <dgm:prSet custT="1"/>
      <dgm:spPr/>
      <dgm:t>
        <a:bodyPr/>
        <a:lstStyle/>
        <a:p>
          <a:r>
            <a:rPr lang="en-IN" sz="18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Currently, more than 3200  hospitals are covered </a:t>
          </a:r>
          <a:endParaRPr lang="en-IN" sz="18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2ABCB48B-E9F8-45A3-A1EA-E1864226A8F3}" type="parTrans" cxnId="{DB4B18E2-8024-460E-A366-38C3491F5C23}">
      <dgm:prSet/>
      <dgm:spPr/>
      <dgm:t>
        <a:bodyPr/>
        <a:lstStyle/>
        <a:p>
          <a:endParaRPr lang="en-GB"/>
        </a:p>
      </dgm:t>
    </dgm:pt>
    <dgm:pt modelId="{62E66630-B7C7-41C3-B641-886A3D71A67D}" type="sibTrans" cxnId="{DB4B18E2-8024-460E-A366-38C3491F5C23}">
      <dgm:prSet/>
      <dgm:spPr/>
      <dgm:t>
        <a:bodyPr/>
        <a:lstStyle/>
        <a:p>
          <a:endParaRPr lang="en-GB"/>
        </a:p>
      </dgm:t>
    </dgm:pt>
    <dgm:pt modelId="{8706E8FB-D12F-495C-A5DE-855427155366}">
      <dgm:prSet custT="1"/>
      <dgm:spPr/>
      <dgm:t>
        <a:bodyPr/>
        <a:lstStyle/>
        <a:p>
          <a:endParaRPr lang="en-IN" sz="16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gm:t>
    </dgm:pt>
    <dgm:pt modelId="{53EBE7E1-F5BA-4A01-BF1E-12685DB4EF37}" type="parTrans" cxnId="{7B9805F3-B044-4A31-9686-5969071BCD85}">
      <dgm:prSet/>
      <dgm:spPr/>
      <dgm:t>
        <a:bodyPr/>
        <a:lstStyle/>
        <a:p>
          <a:endParaRPr lang="en-GB"/>
        </a:p>
      </dgm:t>
    </dgm:pt>
    <dgm:pt modelId="{073539DC-147D-4574-8BA7-7C4FD5CEE4CF}" type="sibTrans" cxnId="{7B9805F3-B044-4A31-9686-5969071BCD85}">
      <dgm:prSet/>
      <dgm:spPr/>
      <dgm:t>
        <a:bodyPr/>
        <a:lstStyle/>
        <a:p>
          <a:endParaRPr lang="en-GB"/>
        </a:p>
      </dgm:t>
    </dgm:pt>
    <dgm:pt modelId="{6C26D3EA-8339-45F2-868D-FA2DC8B94091}" type="pres">
      <dgm:prSet presAssocID="{4BBF3E00-7808-494B-93EF-6A93430268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E6C9EC-09EE-40FE-83E4-E19F1CA6AF1D}" type="pres">
      <dgm:prSet presAssocID="{5C2FF515-E3B2-45CC-8641-8E30E048D5CE}" presName="parentText" presStyleLbl="node1" presStyleIdx="0" presStyleCnt="2" custScaleY="51452" custLinFactNeighborX="-531" custLinFactNeighborY="-2533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B3795-A335-48E2-B485-410E761B1EFB}" type="pres">
      <dgm:prSet presAssocID="{5C2FF515-E3B2-45CC-8641-8E30E048D5CE}" presName="childText" presStyleLbl="revTx" presStyleIdx="0" presStyleCnt="2" custLinFactNeighborX="-531" custLinFactNeighborY="-110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91A8D-1917-475F-AE1B-BC1F659C9CBC}" type="pres">
      <dgm:prSet presAssocID="{95CAE3CF-9BFC-4C01-A0EE-306CFCE83DE7}" presName="parentText" presStyleLbl="node1" presStyleIdx="1" presStyleCnt="2" custScaleY="40886" custLinFactNeighborX="71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77DD6-1FDE-4157-A7FF-743988105386}" type="pres">
      <dgm:prSet presAssocID="{95CAE3CF-9BFC-4C01-A0EE-306CFCE83DE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9D40B8-FC18-43C2-B706-1EBCFEC146D3}" type="presOf" srcId="{80617FB2-6199-4F43-BC3B-1C37D8DB4303}" destId="{DAAB3795-A335-48E2-B485-410E761B1EFB}" srcOrd="0" destOrd="0" presId="urn:microsoft.com/office/officeart/2005/8/layout/vList2"/>
    <dgm:cxn modelId="{5B3F0D7B-C720-4680-9E34-C758A00A16C9}" srcId="{5C2FF515-E3B2-45CC-8641-8E30E048D5CE}" destId="{0BA0EDFA-1BD8-4FF1-A8FF-331090DD9615}" srcOrd="1" destOrd="0" parTransId="{E72CD7C2-9402-4093-A902-ECB3B45D013E}" sibTransId="{B407D2F3-D4CA-4CF6-ACFB-23487ABE6774}"/>
    <dgm:cxn modelId="{60054578-B580-465F-B994-0B74F5ACF80A}" srcId="{4BBF3E00-7808-494B-93EF-6A9343026844}" destId="{5C2FF515-E3B2-45CC-8641-8E30E048D5CE}" srcOrd="0" destOrd="0" parTransId="{7D1DB20B-0666-4B74-86D3-72E719A66570}" sibTransId="{05C2691B-DA6F-4B05-91A2-2E4834CD0957}"/>
    <dgm:cxn modelId="{59D957F2-8C02-4129-9A4D-9F736155B97A}" srcId="{EA0F2C7B-BE2C-4E79-8C66-F99BFA44EC73}" destId="{31398C6C-C30C-42DC-A714-36D9EE9BDD09}" srcOrd="1" destOrd="0" parTransId="{3365DBCC-8385-4156-B7CE-30F7E925E934}" sibTransId="{7BAB6692-75CC-4716-AA2A-5943DA5DDB28}"/>
    <dgm:cxn modelId="{AF25D331-7674-4A8E-B1F0-8FEF16089DBF}" type="presOf" srcId="{5C2FF515-E3B2-45CC-8641-8E30E048D5CE}" destId="{33E6C9EC-09EE-40FE-83E4-E19F1CA6AF1D}" srcOrd="0" destOrd="0" presId="urn:microsoft.com/office/officeart/2005/8/layout/vList2"/>
    <dgm:cxn modelId="{0F8BA67A-216C-4D6B-8CD8-83332D8BD84B}" type="presOf" srcId="{EA0F2C7B-BE2C-4E79-8C66-F99BFA44EC73}" destId="{7BF77DD6-1FDE-4157-A7FF-743988105386}" srcOrd="0" destOrd="0" presId="urn:microsoft.com/office/officeart/2005/8/layout/vList2"/>
    <dgm:cxn modelId="{8C1FC71E-E95C-477F-BE8C-268BB1E52BA1}" srcId="{EA0F2C7B-BE2C-4E79-8C66-F99BFA44EC73}" destId="{43E16DAB-016A-42CE-B773-34DB0CFF0FCF}" srcOrd="0" destOrd="0" parTransId="{4DCE771B-0B42-4526-8131-6DFC044B0AC4}" sibTransId="{8A1640D4-3409-4E01-ACCA-6B88E101017A}"/>
    <dgm:cxn modelId="{DB4B18E2-8024-460E-A366-38C3491F5C23}" srcId="{95CAE3CF-9BFC-4C01-A0EE-306CFCE83DE7}" destId="{E3869CB8-52FF-47B0-ABAC-4DC340AF28AA}" srcOrd="1" destOrd="0" parTransId="{2ABCB48B-E9F8-45A3-A1EA-E1864226A8F3}" sibTransId="{62E66630-B7C7-41C3-B641-886A3D71A67D}"/>
    <dgm:cxn modelId="{9DC2867A-A2DA-43F7-A595-3DC86EB2F86C}" type="presOf" srcId="{31398C6C-C30C-42DC-A714-36D9EE9BDD09}" destId="{7BF77DD6-1FDE-4157-A7FF-743988105386}" srcOrd="0" destOrd="2" presId="urn:microsoft.com/office/officeart/2005/8/layout/vList2"/>
    <dgm:cxn modelId="{41808B87-F38A-44ED-977E-C34D9CAEA9F1}" type="presOf" srcId="{43E16DAB-016A-42CE-B773-34DB0CFF0FCF}" destId="{7BF77DD6-1FDE-4157-A7FF-743988105386}" srcOrd="0" destOrd="1" presId="urn:microsoft.com/office/officeart/2005/8/layout/vList2"/>
    <dgm:cxn modelId="{A31F0102-AE45-46EF-A53A-1CD3BF81E5B1}" type="presOf" srcId="{0BA0EDFA-1BD8-4FF1-A8FF-331090DD9615}" destId="{DAAB3795-A335-48E2-B485-410E761B1EFB}" srcOrd="0" destOrd="1" presId="urn:microsoft.com/office/officeart/2005/8/layout/vList2"/>
    <dgm:cxn modelId="{DA905FB3-521C-4B9F-AE9C-8AA7C140A462}" type="presOf" srcId="{8706E8FB-D12F-495C-A5DE-855427155366}" destId="{7BF77DD6-1FDE-4157-A7FF-743988105386}" srcOrd="0" destOrd="3" presId="urn:microsoft.com/office/officeart/2005/8/layout/vList2"/>
    <dgm:cxn modelId="{8FFFFC09-987F-4444-A85B-55A4BFC3B352}" type="presOf" srcId="{E3869CB8-52FF-47B0-ABAC-4DC340AF28AA}" destId="{7BF77DD6-1FDE-4157-A7FF-743988105386}" srcOrd="0" destOrd="4" presId="urn:microsoft.com/office/officeart/2005/8/layout/vList2"/>
    <dgm:cxn modelId="{A4B3AC6C-3F33-4A7D-825B-E90090F80253}" srcId="{4BBF3E00-7808-494B-93EF-6A9343026844}" destId="{95CAE3CF-9BFC-4C01-A0EE-306CFCE83DE7}" srcOrd="1" destOrd="0" parTransId="{F81721F6-AFE2-4CF9-B4A7-942C1AB88D57}" sibTransId="{3B0BA236-B977-46BE-9513-4F88A3772932}"/>
    <dgm:cxn modelId="{7B9805F3-B044-4A31-9686-5969071BCD85}" srcId="{EA0F2C7B-BE2C-4E79-8C66-F99BFA44EC73}" destId="{8706E8FB-D12F-495C-A5DE-855427155366}" srcOrd="2" destOrd="0" parTransId="{53EBE7E1-F5BA-4A01-BF1E-12685DB4EF37}" sibTransId="{073539DC-147D-4574-8BA7-7C4FD5CEE4CF}"/>
    <dgm:cxn modelId="{1408A942-B6D7-4466-8E68-E78C75491EF3}" type="presOf" srcId="{4BBF3E00-7808-494B-93EF-6A9343026844}" destId="{6C26D3EA-8339-45F2-868D-FA2DC8B94091}" srcOrd="0" destOrd="0" presId="urn:microsoft.com/office/officeart/2005/8/layout/vList2"/>
    <dgm:cxn modelId="{820A730D-9B91-43DF-91C1-EB3AC5622AD8}" srcId="{5C2FF515-E3B2-45CC-8641-8E30E048D5CE}" destId="{80617FB2-6199-4F43-BC3B-1C37D8DB4303}" srcOrd="0" destOrd="0" parTransId="{4ACA6AA6-F632-4B86-948A-CA328888355E}" sibTransId="{AB6F6870-FDE8-4F0D-9613-7E25067A3190}"/>
    <dgm:cxn modelId="{DEF28E89-2CB3-4A2B-BD9C-87C68EEF49F9}" srcId="{5C2FF515-E3B2-45CC-8641-8E30E048D5CE}" destId="{6AF9FB72-043C-4240-8E73-EF2B8246B718}" srcOrd="2" destOrd="0" parTransId="{292381F2-D260-4C78-9150-1B77F37C6E67}" sibTransId="{A34CF360-3663-4348-AAE8-70ACA5AF87FF}"/>
    <dgm:cxn modelId="{888371E0-F6C2-43CF-871E-1D258FA5DD3B}" type="presOf" srcId="{6AF9FB72-043C-4240-8E73-EF2B8246B718}" destId="{DAAB3795-A335-48E2-B485-410E761B1EFB}" srcOrd="0" destOrd="2" presId="urn:microsoft.com/office/officeart/2005/8/layout/vList2"/>
    <dgm:cxn modelId="{78CF5379-8593-4136-9153-9EFC4D3F13DC}" type="presOf" srcId="{95CAE3CF-9BFC-4C01-A0EE-306CFCE83DE7}" destId="{66791A8D-1917-475F-AE1B-BC1F659C9CBC}" srcOrd="0" destOrd="0" presId="urn:microsoft.com/office/officeart/2005/8/layout/vList2"/>
    <dgm:cxn modelId="{227D1269-B154-4226-9B87-2D2528A71676}" srcId="{95CAE3CF-9BFC-4C01-A0EE-306CFCE83DE7}" destId="{EA0F2C7B-BE2C-4E79-8C66-F99BFA44EC73}" srcOrd="0" destOrd="0" parTransId="{3827DD21-B7E7-49BD-9CE6-165F2FC87AC6}" sibTransId="{4E07D5AA-9E1E-48CA-AD3E-C6A74836EAB8}"/>
    <dgm:cxn modelId="{FDCFBB5D-9466-495C-B548-CEF813B0BB3B}" type="presParOf" srcId="{6C26D3EA-8339-45F2-868D-FA2DC8B94091}" destId="{33E6C9EC-09EE-40FE-83E4-E19F1CA6AF1D}" srcOrd="0" destOrd="0" presId="urn:microsoft.com/office/officeart/2005/8/layout/vList2"/>
    <dgm:cxn modelId="{5CE57009-4298-453E-89AE-2428182FBC0F}" type="presParOf" srcId="{6C26D3EA-8339-45F2-868D-FA2DC8B94091}" destId="{DAAB3795-A335-48E2-B485-410E761B1EFB}" srcOrd="1" destOrd="0" presId="urn:microsoft.com/office/officeart/2005/8/layout/vList2"/>
    <dgm:cxn modelId="{B852B7FE-9430-4DC3-B6B4-538937DAF824}" type="presParOf" srcId="{6C26D3EA-8339-45F2-868D-FA2DC8B94091}" destId="{66791A8D-1917-475F-AE1B-BC1F659C9CBC}" srcOrd="2" destOrd="0" presId="urn:microsoft.com/office/officeart/2005/8/layout/vList2"/>
    <dgm:cxn modelId="{7F7EB30D-858E-4D14-8318-705EFCF7BECC}" type="presParOf" srcId="{6C26D3EA-8339-45F2-868D-FA2DC8B94091}" destId="{7BF77DD6-1FDE-4157-A7FF-7439881053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BF3E00-7808-494B-93EF-6A93430268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C2FF515-E3B2-45CC-8641-8E30E048D5CE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Identification Number </a:t>
          </a:r>
          <a:r>
            <a:rPr lang="en-GB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(NIN)</a:t>
          </a:r>
          <a:endParaRPr lang="en-GB" sz="1800" dirty="0">
            <a:solidFill>
              <a:schemeClr val="bg1"/>
            </a:solidFill>
          </a:endParaRPr>
        </a:p>
      </dgm:t>
    </dgm:pt>
    <dgm:pt modelId="{7D1DB20B-0666-4B74-86D3-72E719A66570}" type="parTrans" cxnId="{60054578-B580-465F-B994-0B74F5ACF80A}">
      <dgm:prSet/>
      <dgm:spPr/>
      <dgm:t>
        <a:bodyPr/>
        <a:lstStyle/>
        <a:p>
          <a:endParaRPr lang="en-GB" sz="1600"/>
        </a:p>
      </dgm:t>
    </dgm:pt>
    <dgm:pt modelId="{05C2691B-DA6F-4B05-91A2-2E4834CD0957}" type="sibTrans" cxnId="{60054578-B580-465F-B994-0B74F5ACF80A}">
      <dgm:prSet/>
      <dgm:spPr/>
      <dgm:t>
        <a:bodyPr/>
        <a:lstStyle/>
        <a:p>
          <a:endParaRPr lang="en-GB" sz="1600"/>
        </a:p>
      </dgm:t>
    </dgm:pt>
    <dgm:pt modelId="{80617FB2-6199-4F43-BC3B-1C37D8DB4303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I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unique identification number &amp; key requirement for achieving inter-operability and creation of EHRs</a:t>
          </a:r>
          <a:endParaRPr lang="en-GB" sz="1800" dirty="0"/>
        </a:p>
      </dgm:t>
    </dgm:pt>
    <dgm:pt modelId="{4ACA6AA6-F632-4B86-948A-CA328888355E}" type="parTrans" cxnId="{820A730D-9B91-43DF-91C1-EB3AC5622AD8}">
      <dgm:prSet/>
      <dgm:spPr/>
      <dgm:t>
        <a:bodyPr/>
        <a:lstStyle/>
        <a:p>
          <a:endParaRPr lang="en-GB" sz="1600"/>
        </a:p>
      </dgm:t>
    </dgm:pt>
    <dgm:pt modelId="{AB6F6870-FDE8-4F0D-9613-7E25067A3190}" type="sibTrans" cxnId="{820A730D-9B91-43DF-91C1-EB3AC5622AD8}">
      <dgm:prSet/>
      <dgm:spPr/>
      <dgm:t>
        <a:bodyPr/>
        <a:lstStyle/>
        <a:p>
          <a:endParaRPr lang="en-GB" sz="1600"/>
        </a:p>
      </dgm:t>
    </dgm:pt>
    <dgm:pt modelId="{95CAE3CF-9BFC-4C01-A0EE-306CFCE83DE7}">
      <dgm:prSet custT="1"/>
      <dgm:spPr/>
      <dgm:t>
        <a:bodyPr/>
        <a:lstStyle/>
        <a:p>
          <a:r>
            <a:rPr lang="en-GB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Health Resource Repository  (NHRR)</a:t>
          </a:r>
          <a:endParaRPr lang="en-GB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721F6-AFE2-4CF9-B4A7-942C1AB88D57}" type="parTrans" cxnId="{A4B3AC6C-3F33-4A7D-825B-E90090F80253}">
      <dgm:prSet/>
      <dgm:spPr/>
      <dgm:t>
        <a:bodyPr/>
        <a:lstStyle/>
        <a:p>
          <a:endParaRPr lang="en-GB" sz="1600"/>
        </a:p>
      </dgm:t>
    </dgm:pt>
    <dgm:pt modelId="{3B0BA236-B977-46BE-9513-4F88A3772932}" type="sibTrans" cxnId="{A4B3AC6C-3F33-4A7D-825B-E90090F80253}">
      <dgm:prSet/>
      <dgm:spPr/>
      <dgm:t>
        <a:bodyPr/>
        <a:lstStyle/>
        <a:p>
          <a:endParaRPr lang="en-GB" sz="1600"/>
        </a:p>
      </dgm:t>
    </dgm:pt>
    <dgm:pt modelId="{EA0F2C7B-BE2C-4E79-8C66-F99BFA44EC73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I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With vision to create a comprehensive &amp; robust registry with details on Infrastructure, Services, Patient Load, GIS, manpower, equipment for all public and private health facilities </a:t>
          </a:r>
          <a:endParaRPr lang="en-GB" sz="1800" dirty="0"/>
        </a:p>
      </dgm:t>
    </dgm:pt>
    <dgm:pt modelId="{3827DD21-B7E7-49BD-9CE6-165F2FC87AC6}" type="parTrans" cxnId="{227D1269-B154-4226-9B87-2D2528A71676}">
      <dgm:prSet/>
      <dgm:spPr/>
      <dgm:t>
        <a:bodyPr/>
        <a:lstStyle/>
        <a:p>
          <a:endParaRPr lang="en-GB" sz="1600"/>
        </a:p>
      </dgm:t>
    </dgm:pt>
    <dgm:pt modelId="{4E07D5AA-9E1E-48CA-AD3E-C6A74836EAB8}" type="sibTrans" cxnId="{227D1269-B154-4226-9B87-2D2528A71676}">
      <dgm:prSet/>
      <dgm:spPr/>
      <dgm:t>
        <a:bodyPr/>
        <a:lstStyle/>
        <a:p>
          <a:endParaRPr lang="en-GB" sz="1600"/>
        </a:p>
      </dgm:t>
    </dgm:pt>
    <dgm:pt modelId="{A6CDFA06-4258-4D37-9FD4-74EECD0F499F}">
      <dgm:prSet custT="1"/>
      <dgm:spPr/>
      <dgm:t>
        <a:bodyPr/>
        <a:lstStyle/>
        <a:p>
          <a:r>
            <a:rPr lang="en-I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~ 99 % of Public Health Facilities allocated NIN</a:t>
          </a:r>
          <a:endParaRPr lang="en-IN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55E57-F0A8-4288-B747-AE545A6702C2}" type="parTrans" cxnId="{F12FBD12-AB3F-4B7D-A5AC-7661A544F30C}">
      <dgm:prSet/>
      <dgm:spPr/>
      <dgm:t>
        <a:bodyPr/>
        <a:lstStyle/>
        <a:p>
          <a:endParaRPr lang="en-GB"/>
        </a:p>
      </dgm:t>
    </dgm:pt>
    <dgm:pt modelId="{EC620DBF-5708-4AD1-AC2A-A619EA432482}" type="sibTrans" cxnId="{F12FBD12-AB3F-4B7D-A5AC-7661A544F30C}">
      <dgm:prSet/>
      <dgm:spPr/>
      <dgm:t>
        <a:bodyPr/>
        <a:lstStyle/>
        <a:p>
          <a:endParaRPr lang="en-GB"/>
        </a:p>
      </dgm:t>
    </dgm:pt>
    <dgm:pt modelId="{42523A1E-C9BA-4006-9DE3-1BA5ADFE2C0B}">
      <dgm:prSet custT="1"/>
      <dgm:spPr/>
      <dgm:t>
        <a:bodyPr/>
        <a:lstStyle/>
        <a:p>
          <a:r>
            <a:rPr lang="en-I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~ 25 Lakh  health facilities to be covered across country;  Currently 60% health facilities successfully verified with over 1400 data sets per facility. </a:t>
          </a:r>
        </a:p>
      </dgm:t>
    </dgm:pt>
    <dgm:pt modelId="{AC3DFD0C-A5FE-4874-AFDC-B2DBFCC6227B}" type="parTrans" cxnId="{92AEE418-0CC2-47F4-8175-B7BB0CF207B4}">
      <dgm:prSet/>
      <dgm:spPr/>
      <dgm:t>
        <a:bodyPr/>
        <a:lstStyle/>
        <a:p>
          <a:endParaRPr lang="en-GB"/>
        </a:p>
      </dgm:t>
    </dgm:pt>
    <dgm:pt modelId="{6C86C51D-3D82-459F-BA19-E0D11BBF1844}" type="sibTrans" cxnId="{92AEE418-0CC2-47F4-8175-B7BB0CF207B4}">
      <dgm:prSet/>
      <dgm:spPr/>
      <dgm:t>
        <a:bodyPr/>
        <a:lstStyle/>
        <a:p>
          <a:endParaRPr lang="en-GB"/>
        </a:p>
      </dgm:t>
    </dgm:pt>
    <dgm:pt modelId="{35E5C3C7-1E8B-462C-8272-B47C7B6ED2E9}">
      <dgm:prSet/>
      <dgm:spPr/>
      <dgm:t>
        <a:bodyPr/>
        <a:lstStyle/>
        <a:p>
          <a:endParaRPr lang="en-US" sz="36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152E7-3169-4ADB-A97A-24E2D5DB7D29}" type="parTrans" cxnId="{FBDBC430-37AF-433E-B533-9E260B2D5A19}">
      <dgm:prSet/>
      <dgm:spPr/>
      <dgm:t>
        <a:bodyPr/>
        <a:lstStyle/>
        <a:p>
          <a:endParaRPr lang="en-GB"/>
        </a:p>
      </dgm:t>
    </dgm:pt>
    <dgm:pt modelId="{3A4A0A09-5519-4A77-82C9-65DBB2CEACF2}" type="sibTrans" cxnId="{FBDBC430-37AF-433E-B533-9E260B2D5A19}">
      <dgm:prSet/>
      <dgm:spPr/>
      <dgm:t>
        <a:bodyPr/>
        <a:lstStyle/>
        <a:p>
          <a:endParaRPr lang="en-GB"/>
        </a:p>
      </dgm:t>
    </dgm:pt>
    <dgm:pt modelId="{6C26D3EA-8339-45F2-868D-FA2DC8B94091}" type="pres">
      <dgm:prSet presAssocID="{4BBF3E00-7808-494B-93EF-6A93430268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E6C9EC-09EE-40FE-83E4-E19F1CA6AF1D}" type="pres">
      <dgm:prSet presAssocID="{5C2FF515-E3B2-45CC-8641-8E30E048D5CE}" presName="parentText" presStyleLbl="node1" presStyleIdx="0" presStyleCnt="2" custScaleY="51452" custLinFactNeighborY="-1748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B3795-A335-48E2-B485-410E761B1EFB}" type="pres">
      <dgm:prSet presAssocID="{5C2FF515-E3B2-45CC-8641-8E30E048D5CE}" presName="childText" presStyleLbl="revTx" presStyleIdx="0" presStyleCnt="2" custLinFactNeighborX="-531" custLinFactNeighborY="-110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91A8D-1917-475F-AE1B-BC1F659C9CBC}" type="pres">
      <dgm:prSet presAssocID="{95CAE3CF-9BFC-4C01-A0EE-306CFCE83DE7}" presName="parentText" presStyleLbl="node1" presStyleIdx="1" presStyleCnt="2" custScaleY="40886" custLinFactNeighborX="71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77DD6-1FDE-4157-A7FF-743988105386}" type="pres">
      <dgm:prSet presAssocID="{95CAE3CF-9BFC-4C01-A0EE-306CFCE83DE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2FBD12-AB3F-4B7D-A5AC-7661A544F30C}" srcId="{5C2FF515-E3B2-45CC-8641-8E30E048D5CE}" destId="{A6CDFA06-4258-4D37-9FD4-74EECD0F499F}" srcOrd="1" destOrd="0" parTransId="{36055E57-F0A8-4288-B747-AE545A6702C2}" sibTransId="{EC620DBF-5708-4AD1-AC2A-A619EA432482}"/>
    <dgm:cxn modelId="{60054578-B580-465F-B994-0B74F5ACF80A}" srcId="{4BBF3E00-7808-494B-93EF-6A9343026844}" destId="{5C2FF515-E3B2-45CC-8641-8E30E048D5CE}" srcOrd="0" destOrd="0" parTransId="{7D1DB20B-0666-4B74-86D3-72E719A66570}" sibTransId="{05C2691B-DA6F-4B05-91A2-2E4834CD0957}"/>
    <dgm:cxn modelId="{E9925C8F-7940-49FC-B91A-00FD1AEAC013}" type="presOf" srcId="{35E5C3C7-1E8B-462C-8272-B47C7B6ED2E9}" destId="{7BF77DD6-1FDE-4157-A7FF-743988105386}" srcOrd="0" destOrd="2" presId="urn:microsoft.com/office/officeart/2005/8/layout/vList2"/>
    <dgm:cxn modelId="{658A800A-68DB-4769-827A-249398EEF541}" type="presOf" srcId="{EA0F2C7B-BE2C-4E79-8C66-F99BFA44EC73}" destId="{7BF77DD6-1FDE-4157-A7FF-743988105386}" srcOrd="0" destOrd="0" presId="urn:microsoft.com/office/officeart/2005/8/layout/vList2"/>
    <dgm:cxn modelId="{8439579D-603A-40C0-84D2-E6BF54C76184}" type="presOf" srcId="{5C2FF515-E3B2-45CC-8641-8E30E048D5CE}" destId="{33E6C9EC-09EE-40FE-83E4-E19F1CA6AF1D}" srcOrd="0" destOrd="0" presId="urn:microsoft.com/office/officeart/2005/8/layout/vList2"/>
    <dgm:cxn modelId="{005FEB96-AF47-46DC-B895-53C7BD0CB11A}" type="presOf" srcId="{A6CDFA06-4258-4D37-9FD4-74EECD0F499F}" destId="{DAAB3795-A335-48E2-B485-410E761B1EFB}" srcOrd="0" destOrd="1" presId="urn:microsoft.com/office/officeart/2005/8/layout/vList2"/>
    <dgm:cxn modelId="{3B24AD60-99AF-46C0-8C97-4505893602F5}" type="presOf" srcId="{42523A1E-C9BA-4006-9DE3-1BA5ADFE2C0B}" destId="{7BF77DD6-1FDE-4157-A7FF-743988105386}" srcOrd="0" destOrd="1" presId="urn:microsoft.com/office/officeart/2005/8/layout/vList2"/>
    <dgm:cxn modelId="{82FD499D-BD21-4CE3-AB79-0C7A4A11DE14}" type="presOf" srcId="{95CAE3CF-9BFC-4C01-A0EE-306CFCE83DE7}" destId="{66791A8D-1917-475F-AE1B-BC1F659C9CBC}" srcOrd="0" destOrd="0" presId="urn:microsoft.com/office/officeart/2005/8/layout/vList2"/>
    <dgm:cxn modelId="{A4B3AC6C-3F33-4A7D-825B-E90090F80253}" srcId="{4BBF3E00-7808-494B-93EF-6A9343026844}" destId="{95CAE3CF-9BFC-4C01-A0EE-306CFCE83DE7}" srcOrd="1" destOrd="0" parTransId="{F81721F6-AFE2-4CF9-B4A7-942C1AB88D57}" sibTransId="{3B0BA236-B977-46BE-9513-4F88A3772932}"/>
    <dgm:cxn modelId="{FBDBC430-37AF-433E-B533-9E260B2D5A19}" srcId="{42523A1E-C9BA-4006-9DE3-1BA5ADFE2C0B}" destId="{35E5C3C7-1E8B-462C-8272-B47C7B6ED2E9}" srcOrd="0" destOrd="0" parTransId="{A6F152E7-3169-4ADB-A97A-24E2D5DB7D29}" sibTransId="{3A4A0A09-5519-4A77-82C9-65DBB2CEACF2}"/>
    <dgm:cxn modelId="{ACAC18FA-8256-456F-B810-66D34510D0CE}" type="presOf" srcId="{4BBF3E00-7808-494B-93EF-6A9343026844}" destId="{6C26D3EA-8339-45F2-868D-FA2DC8B94091}" srcOrd="0" destOrd="0" presId="urn:microsoft.com/office/officeart/2005/8/layout/vList2"/>
    <dgm:cxn modelId="{820A730D-9B91-43DF-91C1-EB3AC5622AD8}" srcId="{5C2FF515-E3B2-45CC-8641-8E30E048D5CE}" destId="{80617FB2-6199-4F43-BC3B-1C37D8DB4303}" srcOrd="0" destOrd="0" parTransId="{4ACA6AA6-F632-4B86-948A-CA328888355E}" sibTransId="{AB6F6870-FDE8-4F0D-9613-7E25067A3190}"/>
    <dgm:cxn modelId="{227D1269-B154-4226-9B87-2D2528A71676}" srcId="{95CAE3CF-9BFC-4C01-A0EE-306CFCE83DE7}" destId="{EA0F2C7B-BE2C-4E79-8C66-F99BFA44EC73}" srcOrd="0" destOrd="0" parTransId="{3827DD21-B7E7-49BD-9CE6-165F2FC87AC6}" sibTransId="{4E07D5AA-9E1E-48CA-AD3E-C6A74836EAB8}"/>
    <dgm:cxn modelId="{5FCC7CEA-4008-473B-A9BA-80C4D17D6EEA}" type="presOf" srcId="{80617FB2-6199-4F43-BC3B-1C37D8DB4303}" destId="{DAAB3795-A335-48E2-B485-410E761B1EFB}" srcOrd="0" destOrd="0" presId="urn:microsoft.com/office/officeart/2005/8/layout/vList2"/>
    <dgm:cxn modelId="{92AEE418-0CC2-47F4-8175-B7BB0CF207B4}" srcId="{95CAE3CF-9BFC-4C01-A0EE-306CFCE83DE7}" destId="{42523A1E-C9BA-4006-9DE3-1BA5ADFE2C0B}" srcOrd="1" destOrd="0" parTransId="{AC3DFD0C-A5FE-4874-AFDC-B2DBFCC6227B}" sibTransId="{6C86C51D-3D82-459F-BA19-E0D11BBF1844}"/>
    <dgm:cxn modelId="{B1EEB567-D643-43C1-B3C7-1F4F3ED945E7}" type="presParOf" srcId="{6C26D3EA-8339-45F2-868D-FA2DC8B94091}" destId="{33E6C9EC-09EE-40FE-83E4-E19F1CA6AF1D}" srcOrd="0" destOrd="0" presId="urn:microsoft.com/office/officeart/2005/8/layout/vList2"/>
    <dgm:cxn modelId="{80C6DA10-0D64-4C14-A08E-ED451A0ADF23}" type="presParOf" srcId="{6C26D3EA-8339-45F2-868D-FA2DC8B94091}" destId="{DAAB3795-A335-48E2-B485-410E761B1EFB}" srcOrd="1" destOrd="0" presId="urn:microsoft.com/office/officeart/2005/8/layout/vList2"/>
    <dgm:cxn modelId="{D21AE7C8-6DD6-4368-8962-6DC9E9EBDAF9}" type="presParOf" srcId="{6C26D3EA-8339-45F2-868D-FA2DC8B94091}" destId="{66791A8D-1917-475F-AE1B-BC1F659C9CBC}" srcOrd="2" destOrd="0" presId="urn:microsoft.com/office/officeart/2005/8/layout/vList2"/>
    <dgm:cxn modelId="{883D42DD-1C49-43B5-8D27-C9B4246D51AF}" type="presParOf" srcId="{6C26D3EA-8339-45F2-868D-FA2DC8B94091}" destId="{7BF77DD6-1FDE-4157-A7FF-7439881053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BF3E00-7808-494B-93EF-6A93430268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C2FF515-E3B2-45CC-8641-8E30E048D5CE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Digital Payment</a:t>
          </a:r>
          <a:endParaRPr lang="en-GB" sz="1800" dirty="0">
            <a:solidFill>
              <a:schemeClr val="bg1"/>
            </a:solidFill>
          </a:endParaRPr>
        </a:p>
      </dgm:t>
    </dgm:pt>
    <dgm:pt modelId="{7D1DB20B-0666-4B74-86D3-72E719A66570}" type="parTrans" cxnId="{60054578-B580-465F-B994-0B74F5ACF80A}">
      <dgm:prSet/>
      <dgm:spPr/>
      <dgm:t>
        <a:bodyPr/>
        <a:lstStyle/>
        <a:p>
          <a:endParaRPr lang="en-GB" sz="1600"/>
        </a:p>
      </dgm:t>
    </dgm:pt>
    <dgm:pt modelId="{05C2691B-DA6F-4B05-91A2-2E4834CD0957}" type="sibTrans" cxnId="{60054578-B580-465F-B994-0B74F5ACF80A}">
      <dgm:prSet/>
      <dgm:spPr/>
      <dgm:t>
        <a:bodyPr/>
        <a:lstStyle/>
        <a:p>
          <a:endParaRPr lang="en-GB" sz="1600"/>
        </a:p>
      </dgm:t>
    </dgm:pt>
    <dgm:pt modelId="{80617FB2-6199-4F43-BC3B-1C37D8DB4303}">
      <dgm:prSet custT="1"/>
      <dgm:spPr/>
      <dgm:t>
        <a:bodyPr/>
        <a:lstStyle/>
        <a:p>
          <a:pPr rtl="0">
            <a:spcAft>
              <a:spcPts val="1200"/>
            </a:spcAft>
          </a:pPr>
          <a:r>
            <a:rPr lang="en-I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flagship programme of the </a:t>
          </a:r>
          <a:r>
            <a:rPr lang="en-IN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GoI</a:t>
          </a:r>
          <a:r>
            <a:rPr lang="en-I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with a vision to transform India into a digitally empowered society and knowledge economy</a:t>
          </a:r>
          <a:endParaRPr lang="en-GB" sz="1800" dirty="0"/>
        </a:p>
      </dgm:t>
    </dgm:pt>
    <dgm:pt modelId="{4ACA6AA6-F632-4B86-948A-CA328888355E}" type="parTrans" cxnId="{820A730D-9B91-43DF-91C1-EB3AC5622AD8}">
      <dgm:prSet/>
      <dgm:spPr/>
      <dgm:t>
        <a:bodyPr/>
        <a:lstStyle/>
        <a:p>
          <a:endParaRPr lang="en-GB" sz="1600"/>
        </a:p>
      </dgm:t>
    </dgm:pt>
    <dgm:pt modelId="{AB6F6870-FDE8-4F0D-9613-7E25067A3190}" type="sibTrans" cxnId="{820A730D-9B91-43DF-91C1-EB3AC5622AD8}">
      <dgm:prSet/>
      <dgm:spPr/>
      <dgm:t>
        <a:bodyPr/>
        <a:lstStyle/>
        <a:p>
          <a:endParaRPr lang="en-GB" sz="1600"/>
        </a:p>
      </dgm:t>
    </dgm:pt>
    <dgm:pt modelId="{3F1980AE-437A-4B4A-BC86-7927F98B0ADF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Advisories issued to all States/UTs, Central Government and Autonomous Hospitals to enable the Digital Payment touch point in each health facilities</a:t>
          </a:r>
        </a:p>
      </dgm:t>
    </dgm:pt>
    <dgm:pt modelId="{415C705E-8E38-4711-9C19-E11B9BC6E906}" type="parTrans" cxnId="{B3BFBF84-7E7F-4376-A7A4-6B7F76735C02}">
      <dgm:prSet/>
      <dgm:spPr/>
      <dgm:t>
        <a:bodyPr/>
        <a:lstStyle/>
        <a:p>
          <a:endParaRPr lang="en-GB"/>
        </a:p>
      </dgm:t>
    </dgm:pt>
    <dgm:pt modelId="{B9A89FB1-A78F-4F4B-8408-696C4CB56636}" type="sibTrans" cxnId="{B3BFBF84-7E7F-4376-A7A4-6B7F76735C02}">
      <dgm:prSet/>
      <dgm:spPr/>
      <dgm:t>
        <a:bodyPr/>
        <a:lstStyle/>
        <a:p>
          <a:endParaRPr lang="en-GB"/>
        </a:p>
      </dgm:t>
    </dgm:pt>
    <dgm:pt modelId="{BCADA92C-D424-43B0-88DE-BBFE3F57E909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a 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Digital Payment portal 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monitoring, status update and IEC activities </a:t>
          </a:r>
          <a:endParaRPr lang="en-IN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CCA17-1305-432F-A98D-CAB1EC49F7D2}" type="parTrans" cxnId="{DDF5A3BC-A375-4519-BFEC-A024F6772ABD}">
      <dgm:prSet/>
      <dgm:spPr/>
      <dgm:t>
        <a:bodyPr/>
        <a:lstStyle/>
        <a:p>
          <a:endParaRPr lang="en-GB"/>
        </a:p>
      </dgm:t>
    </dgm:pt>
    <dgm:pt modelId="{CFFC03A6-4FAC-4E9A-9C3F-2A637B788625}" type="sibTrans" cxnId="{DDF5A3BC-A375-4519-BFEC-A024F6772ABD}">
      <dgm:prSet/>
      <dgm:spPr/>
      <dgm:t>
        <a:bodyPr/>
        <a:lstStyle/>
        <a:p>
          <a:endParaRPr lang="en-GB"/>
        </a:p>
      </dgm:t>
    </dgm:pt>
    <dgm:pt modelId="{6C26D3EA-8339-45F2-868D-FA2DC8B94091}" type="pres">
      <dgm:prSet presAssocID="{4BBF3E00-7808-494B-93EF-6A93430268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E6C9EC-09EE-40FE-83E4-E19F1CA6AF1D}" type="pres">
      <dgm:prSet presAssocID="{5C2FF515-E3B2-45CC-8641-8E30E048D5CE}" presName="parentText" presStyleLbl="node1" presStyleIdx="0" presStyleCnt="1" custScaleY="51452" custLinFactNeighborX="-878" custLinFactNeighborY="-6225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B3795-A335-48E2-B485-410E761B1EFB}" type="pres">
      <dgm:prSet presAssocID="{5C2FF515-E3B2-45CC-8641-8E30E048D5CE}" presName="childText" presStyleLbl="revTx" presStyleIdx="0" presStyleCnt="1" custLinFactNeighborX="-878" custLinFactNeighborY="-851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F5A3BC-A375-4519-BFEC-A024F6772ABD}" srcId="{5C2FF515-E3B2-45CC-8641-8E30E048D5CE}" destId="{BCADA92C-D424-43B0-88DE-BBFE3F57E909}" srcOrd="2" destOrd="0" parTransId="{201CCA17-1305-432F-A98D-CAB1EC49F7D2}" sibTransId="{CFFC03A6-4FAC-4E9A-9C3F-2A637B788625}"/>
    <dgm:cxn modelId="{792BCCFC-BF2E-4C3A-8D0E-2269D45D32A7}" type="presOf" srcId="{80617FB2-6199-4F43-BC3B-1C37D8DB4303}" destId="{DAAB3795-A335-48E2-B485-410E761B1EFB}" srcOrd="0" destOrd="0" presId="urn:microsoft.com/office/officeart/2005/8/layout/vList2"/>
    <dgm:cxn modelId="{C1395430-634B-4611-B645-3294EF1D6D88}" type="presOf" srcId="{5C2FF515-E3B2-45CC-8641-8E30E048D5CE}" destId="{33E6C9EC-09EE-40FE-83E4-E19F1CA6AF1D}" srcOrd="0" destOrd="0" presId="urn:microsoft.com/office/officeart/2005/8/layout/vList2"/>
    <dgm:cxn modelId="{1DB59660-EC50-4635-89D6-34B8A4A26478}" type="presOf" srcId="{4BBF3E00-7808-494B-93EF-6A9343026844}" destId="{6C26D3EA-8339-45F2-868D-FA2DC8B94091}" srcOrd="0" destOrd="0" presId="urn:microsoft.com/office/officeart/2005/8/layout/vList2"/>
    <dgm:cxn modelId="{B3BFBF84-7E7F-4376-A7A4-6B7F76735C02}" srcId="{5C2FF515-E3B2-45CC-8641-8E30E048D5CE}" destId="{3F1980AE-437A-4B4A-BC86-7927F98B0ADF}" srcOrd="1" destOrd="0" parTransId="{415C705E-8E38-4711-9C19-E11B9BC6E906}" sibTransId="{B9A89FB1-A78F-4F4B-8408-696C4CB56636}"/>
    <dgm:cxn modelId="{60054578-B580-465F-B994-0B74F5ACF80A}" srcId="{4BBF3E00-7808-494B-93EF-6A9343026844}" destId="{5C2FF515-E3B2-45CC-8641-8E30E048D5CE}" srcOrd="0" destOrd="0" parTransId="{7D1DB20B-0666-4B74-86D3-72E719A66570}" sibTransId="{05C2691B-DA6F-4B05-91A2-2E4834CD0957}"/>
    <dgm:cxn modelId="{DDCE1D52-670A-403F-8063-048B81EEF45A}" type="presOf" srcId="{3F1980AE-437A-4B4A-BC86-7927F98B0ADF}" destId="{DAAB3795-A335-48E2-B485-410E761B1EFB}" srcOrd="0" destOrd="1" presId="urn:microsoft.com/office/officeart/2005/8/layout/vList2"/>
    <dgm:cxn modelId="{820A730D-9B91-43DF-91C1-EB3AC5622AD8}" srcId="{5C2FF515-E3B2-45CC-8641-8E30E048D5CE}" destId="{80617FB2-6199-4F43-BC3B-1C37D8DB4303}" srcOrd="0" destOrd="0" parTransId="{4ACA6AA6-F632-4B86-948A-CA328888355E}" sibTransId="{AB6F6870-FDE8-4F0D-9613-7E25067A3190}"/>
    <dgm:cxn modelId="{B8C2703C-93AA-454A-84DD-6064BBC9614D}" type="presOf" srcId="{BCADA92C-D424-43B0-88DE-BBFE3F57E909}" destId="{DAAB3795-A335-48E2-B485-410E761B1EFB}" srcOrd="0" destOrd="2" presId="urn:microsoft.com/office/officeart/2005/8/layout/vList2"/>
    <dgm:cxn modelId="{DE80775D-4CF8-4DFF-885F-78839AD282A8}" type="presParOf" srcId="{6C26D3EA-8339-45F2-868D-FA2DC8B94091}" destId="{33E6C9EC-09EE-40FE-83E4-E19F1CA6AF1D}" srcOrd="0" destOrd="0" presId="urn:microsoft.com/office/officeart/2005/8/layout/vList2"/>
    <dgm:cxn modelId="{4EC90D9F-A856-41FB-99D2-9EE6C290B4AB}" type="presParOf" srcId="{6C26D3EA-8339-45F2-868D-FA2DC8B94091}" destId="{DAAB3795-A335-48E2-B485-410E761B1E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C9EC-09EE-40FE-83E4-E19F1CA6AF1D}">
      <dsp:nvSpPr>
        <dsp:cNvPr id="0" name=""/>
        <dsp:cNvSpPr/>
      </dsp:nvSpPr>
      <dsp:spPr>
        <a:xfrm>
          <a:off x="0" y="368006"/>
          <a:ext cx="7253399" cy="626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Integrated Disease Surveillance Program (IDSP</a:t>
          </a:r>
          <a:r>
            <a:rPr lang="en-US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)/IHIP</a:t>
          </a:r>
          <a:endParaRPr lang="en-GB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62" y="398568"/>
        <a:ext cx="7192275" cy="564943"/>
      </dsp:txXfrm>
    </dsp:sp>
    <dsp:sp modelId="{DAAB3795-A335-48E2-B485-410E761B1EFB}">
      <dsp:nvSpPr>
        <dsp:cNvPr id="0" name=""/>
        <dsp:cNvSpPr/>
      </dsp:nvSpPr>
      <dsp:spPr>
        <a:xfrm>
          <a:off x="0" y="994073"/>
          <a:ext cx="7253399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295" tIns="20320" rIns="113792" bIns="20320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Revamped the </a:t>
          </a: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Integrated Disease Surveillance Program </a:t>
          </a: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(IDSP) &amp; launched an updated application with name IHIP 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Data entry from </a:t>
          </a:r>
          <a:r>
            <a:rPr lang="en-IN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more than 2 lakh facilities covering 33 epidemic </a:t>
          </a: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prone diseases for surveillance of disease predicting early outbreaks with advanced GIS mapping</a:t>
          </a:r>
          <a:r>
            <a:rPr lang="en-IN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GB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94073"/>
        <a:ext cx="7253399" cy="1345500"/>
      </dsp:txXfrm>
    </dsp:sp>
    <dsp:sp modelId="{66791A8D-1917-475F-AE1B-BC1F659C9CBC}">
      <dsp:nvSpPr>
        <dsp:cNvPr id="0" name=""/>
        <dsp:cNvSpPr/>
      </dsp:nvSpPr>
      <dsp:spPr>
        <a:xfrm>
          <a:off x="0" y="2200029"/>
          <a:ext cx="7253399" cy="648955"/>
        </a:xfrm>
        <a:prstGeom prst="roundRect">
          <a:avLst/>
        </a:prstGeom>
        <a:solidFill>
          <a:schemeClr val="accent2">
            <a:hueOff val="-2747850"/>
            <a:satOff val="47569"/>
            <a:lumOff val="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Tele-medicine services in Health &amp; Wellness Centres (HWCs)</a:t>
          </a:r>
          <a:endParaRPr lang="en-GB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79" y="2231708"/>
        <a:ext cx="7190041" cy="585597"/>
      </dsp:txXfrm>
    </dsp:sp>
    <dsp:sp modelId="{7BF77DD6-1FDE-4157-A7FF-743988105386}">
      <dsp:nvSpPr>
        <dsp:cNvPr id="0" name=""/>
        <dsp:cNvSpPr/>
      </dsp:nvSpPr>
      <dsp:spPr>
        <a:xfrm>
          <a:off x="0" y="2988529"/>
          <a:ext cx="725339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295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Implementation of telemedicine services in 1.5 lakhs HWCs 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Guidelines issued to all States/UTs under NHM 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National Workshop on </a:t>
          </a:r>
          <a:r>
            <a:rPr lang="en-US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eSanjeevani Telemedicine application </a:t>
          </a:r>
          <a:r>
            <a:rPr lang="en-US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held on 17</a:t>
          </a:r>
          <a:r>
            <a:rPr lang="en-US" sz="1600" b="0" i="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September 2019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88529"/>
        <a:ext cx="7253399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C9EC-09EE-40FE-83E4-E19F1CA6AF1D}">
      <dsp:nvSpPr>
        <dsp:cNvPr id="0" name=""/>
        <dsp:cNvSpPr/>
      </dsp:nvSpPr>
      <dsp:spPr>
        <a:xfrm>
          <a:off x="0" y="67065"/>
          <a:ext cx="6699387" cy="626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Comprehensive Primary Healthcare Program (CPHC-NCD)</a:t>
          </a:r>
          <a:endParaRPr lang="en-GB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62" y="97627"/>
        <a:ext cx="6638263" cy="564943"/>
      </dsp:txXfrm>
    </dsp:sp>
    <dsp:sp modelId="{DAAB3795-A335-48E2-B485-410E761B1EFB}">
      <dsp:nvSpPr>
        <dsp:cNvPr id="0" name=""/>
        <dsp:cNvSpPr/>
      </dsp:nvSpPr>
      <dsp:spPr>
        <a:xfrm>
          <a:off x="0" y="811294"/>
          <a:ext cx="6699387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06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CPHC-NCD developed </a:t>
          </a: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population based screening for  5 Non-Communicable Diseases  - </a:t>
          </a:r>
          <a:r>
            <a:rPr lang="en-US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Hypertension, Diabetes,  3 common cancer   (Oral, Breast and Cervical)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states actively updating data on portal/mobile app</a:t>
          </a:r>
          <a:endParaRPr lang="en-GB" sz="16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From Nov 2018 to April 2019- </a:t>
          </a: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crore </a:t>
          </a: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enrolments done and close to </a:t>
          </a: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1.3 crore screened</a:t>
          </a:r>
          <a:endParaRPr lang="en-GB" sz="16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11294"/>
        <a:ext cx="6699387" cy="1749150"/>
      </dsp:txXfrm>
    </dsp:sp>
    <dsp:sp modelId="{66791A8D-1917-475F-AE1B-BC1F659C9CBC}">
      <dsp:nvSpPr>
        <dsp:cNvPr id="0" name=""/>
        <dsp:cNvSpPr/>
      </dsp:nvSpPr>
      <dsp:spPr>
        <a:xfrm>
          <a:off x="0" y="2312112"/>
          <a:ext cx="6699387" cy="650622"/>
        </a:xfrm>
        <a:prstGeom prst="roundRect">
          <a:avLst/>
        </a:prstGeom>
        <a:solidFill>
          <a:schemeClr val="accent2">
            <a:hueOff val="-2747850"/>
            <a:satOff val="47569"/>
            <a:lumOff val="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National Medical  College Network (</a:t>
          </a:r>
          <a:r>
            <a:rPr lang="en-IN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NMCN</a:t>
          </a:r>
          <a:r>
            <a:rPr lang="en-IN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61" y="2343873"/>
        <a:ext cx="6635865" cy="587100"/>
      </dsp:txXfrm>
    </dsp:sp>
    <dsp:sp modelId="{7BF77DD6-1FDE-4157-A7FF-743988105386}">
      <dsp:nvSpPr>
        <dsp:cNvPr id="0" name=""/>
        <dsp:cNvSpPr/>
      </dsp:nvSpPr>
      <dsp:spPr>
        <a:xfrm>
          <a:off x="0" y="3009309"/>
          <a:ext cx="6699387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06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Govt. Medical Colleges networked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network for Doctors/Students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Tele-Education, Remote learning, live surgery, CME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Operational in 49 colleges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09309"/>
        <a:ext cx="6699387" cy="1143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C9EC-09EE-40FE-83E4-E19F1CA6AF1D}">
      <dsp:nvSpPr>
        <dsp:cNvPr id="0" name=""/>
        <dsp:cNvSpPr/>
      </dsp:nvSpPr>
      <dsp:spPr>
        <a:xfrm>
          <a:off x="0" y="0"/>
          <a:ext cx="7033985" cy="626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Tele-Radiology (</a:t>
          </a:r>
          <a:r>
            <a:rPr lang="en-US" sz="1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CORS</a:t>
          </a:r>
          <a:r>
            <a:rPr lang="en-US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562" y="30562"/>
        <a:ext cx="6972861" cy="564943"/>
      </dsp:txXfrm>
    </dsp:sp>
    <dsp:sp modelId="{DAAB3795-A335-48E2-B485-410E761B1EFB}">
      <dsp:nvSpPr>
        <dsp:cNvPr id="0" name=""/>
        <dsp:cNvSpPr/>
      </dsp:nvSpPr>
      <dsp:spPr>
        <a:xfrm>
          <a:off x="0" y="422779"/>
          <a:ext cx="7033985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32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Providing remote Radiology services to PHC/CHC/DH from State/Central Medical Colleges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 based access for Radiologists and Medical Officers 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Implemented in 90+ HFs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800" kern="1200" dirty="0"/>
        </a:p>
      </dsp:txBody>
      <dsp:txXfrm>
        <a:off x="0" y="422779"/>
        <a:ext cx="7033985" cy="1681875"/>
      </dsp:txXfrm>
    </dsp:sp>
    <dsp:sp modelId="{66791A8D-1917-475F-AE1B-BC1F659C9CBC}">
      <dsp:nvSpPr>
        <dsp:cNvPr id="0" name=""/>
        <dsp:cNvSpPr/>
      </dsp:nvSpPr>
      <dsp:spPr>
        <a:xfrm>
          <a:off x="0" y="2104354"/>
          <a:ext cx="7033985" cy="697494"/>
        </a:xfrm>
        <a:prstGeom prst="roundRect">
          <a:avLst/>
        </a:prstGeom>
        <a:solidFill>
          <a:schemeClr val="accent2">
            <a:hueOff val="-2747850"/>
            <a:satOff val="47569"/>
            <a:lumOff val="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My Health Record System – </a:t>
          </a:r>
          <a:r>
            <a:rPr lang="en-IN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PHRMS</a:t>
          </a:r>
          <a:endParaRPr lang="en-GB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49" y="2138403"/>
        <a:ext cx="6965887" cy="629396"/>
      </dsp:txXfrm>
    </dsp:sp>
    <dsp:sp modelId="{7BF77DD6-1FDE-4157-A7FF-743988105386}">
      <dsp:nvSpPr>
        <dsp:cNvPr id="0" name=""/>
        <dsp:cNvSpPr/>
      </dsp:nvSpPr>
      <dsp:spPr>
        <a:xfrm>
          <a:off x="0" y="2802148"/>
          <a:ext cx="7033985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32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600" kern="12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Enable the citizens </a:t>
          </a:r>
          <a:r>
            <a:rPr lang="en-IN" sz="1600" b="1" kern="12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manage their own medical records </a:t>
          </a:r>
          <a:r>
            <a:rPr lang="en-IN" sz="1600" kern="12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a centralized way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600" kern="12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Facilitate the storage, access and sharing of personal health data. </a:t>
          </a:r>
          <a:endParaRPr lang="en-IN" sz="1600" kern="1200" dirty="0">
            <a:solidFill>
              <a:srgbClr val="1007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600" kern="12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Alerts for medications, appointments and other wellness parameters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600" kern="12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Provision to add discharge summary and lab report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600" kern="1200" dirty="0" smtClean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Storage linked with Digital Locker</a:t>
          </a:r>
        </a:p>
      </dsp:txBody>
      <dsp:txXfrm>
        <a:off x="0" y="2802148"/>
        <a:ext cx="7033985" cy="1715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C9EC-09EE-40FE-83E4-E19F1CA6AF1D}">
      <dsp:nvSpPr>
        <dsp:cNvPr id="0" name=""/>
        <dsp:cNvSpPr/>
      </dsp:nvSpPr>
      <dsp:spPr>
        <a:xfrm>
          <a:off x="0" y="125777"/>
          <a:ext cx="8938115" cy="615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Dashboards/Portal</a:t>
          </a:r>
          <a:r>
            <a:rPr lang="en-US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3" y="155840"/>
        <a:ext cx="8877989" cy="555708"/>
      </dsp:txXfrm>
    </dsp:sp>
    <dsp:sp modelId="{DAAB3795-A335-48E2-B485-410E761B1EFB}">
      <dsp:nvSpPr>
        <dsp:cNvPr id="0" name=""/>
        <dsp:cNvSpPr/>
      </dsp:nvSpPr>
      <dsp:spPr>
        <a:xfrm>
          <a:off x="0" y="760037"/>
          <a:ext cx="4992026" cy="193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785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ts val="216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1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Central Dashboard</a:t>
          </a:r>
          <a:endParaRPr lang="en-GB" sz="1800" b="1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ts val="216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Health and Wellness Centers (HWC)</a:t>
          </a:r>
          <a:endParaRPr lang="en-GB" sz="1800" kern="1200" dirty="0"/>
        </a:p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Laqshya</a:t>
          </a: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,</a:t>
          </a:r>
          <a:endParaRPr lang="en-US" sz="18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National </a:t>
          </a:r>
          <a:r>
            <a:rPr lang="en-US" sz="1800" kern="1200" dirty="0" err="1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Programme</a:t>
          </a: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 for Health Care of Elderly (NPHCE)</a:t>
          </a:r>
          <a:endParaRPr lang="en-US" sz="18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Mental Health website and Dashboard</a:t>
          </a:r>
          <a:endParaRPr lang="en-US" sz="18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Emergency Medical Response (EMR) website and Dashboard</a:t>
          </a:r>
          <a:endParaRPr lang="en-US" sz="18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MoHFW Budget. </a:t>
          </a:r>
          <a:endParaRPr lang="en-US" sz="18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National Health Policy-2017</a:t>
          </a:r>
          <a:endParaRPr lang="en-US" sz="18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International Health (IH/IC)</a:t>
          </a:r>
          <a:endParaRPr lang="en-US" sz="18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Pradhan </a:t>
          </a:r>
          <a:r>
            <a:rPr lang="en-US" sz="1800" kern="1200" dirty="0" err="1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Mantri</a:t>
          </a: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Swasthya</a:t>
          </a:r>
          <a:r>
            <a:rPr lang="en-US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 Suraksha </a:t>
          </a:r>
          <a:r>
            <a:rPr lang="en-US" sz="1800" kern="1200" dirty="0" err="1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Yojana</a:t>
          </a:r>
          <a:endParaRPr lang="en-US" sz="18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800" kern="1200" dirty="0"/>
        </a:p>
      </dsp:txBody>
      <dsp:txXfrm>
        <a:off x="0" y="760037"/>
        <a:ext cx="4992026" cy="1931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C9EC-09EE-40FE-83E4-E19F1CA6AF1D}">
      <dsp:nvSpPr>
        <dsp:cNvPr id="0" name=""/>
        <dsp:cNvSpPr/>
      </dsp:nvSpPr>
      <dsp:spPr>
        <a:xfrm>
          <a:off x="0" y="0"/>
          <a:ext cx="9105054" cy="626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Digital Health Blueprint (NDHB)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30562" y="30562"/>
        <a:ext cx="9043930" cy="564943"/>
      </dsp:txXfrm>
    </dsp:sp>
    <dsp:sp modelId="{DAAB3795-A335-48E2-B485-410E761B1EFB}">
      <dsp:nvSpPr>
        <dsp:cNvPr id="0" name=""/>
        <dsp:cNvSpPr/>
      </dsp:nvSpPr>
      <dsp:spPr>
        <a:xfrm>
          <a:off x="0" y="131568"/>
          <a:ext cx="9105054" cy="44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085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n-GB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n-GB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National Architectural Framework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600" kern="12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Converging disparate health information systems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600" kern="12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Federated architecture, </a:t>
          </a:r>
          <a:r>
            <a:rPr lang="en-GB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open standards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5-layered system</a:t>
          </a:r>
          <a:r>
            <a:rPr lang="en-GB" sz="1600" kern="12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of architectural building blocks</a:t>
          </a:r>
          <a:endParaRPr lang="en-GB" sz="1600" kern="1200" dirty="0"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Unique Health Identifier (UHID)</a:t>
          </a:r>
          <a:endParaRPr lang="en-IN" sz="1600" b="1" kern="1200" dirty="0">
            <a:solidFill>
              <a:srgbClr val="FF7D0E"/>
            </a:solidFill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Privacy and consent</a:t>
          </a:r>
          <a:r>
            <a:rPr lang="en-IN" sz="1600" kern="12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management </a:t>
          </a:r>
          <a:endParaRPr lang="en-IN" sz="1600" kern="1200" dirty="0"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600" kern="12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National </a:t>
          </a:r>
          <a:r>
            <a:rPr lang="en-IN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portability</a:t>
          </a:r>
          <a:r>
            <a:rPr lang="en-IN" sz="1600" kern="12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</a:t>
          </a:r>
          <a:endParaRPr lang="en-IN" sz="1600" kern="1200" dirty="0"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EHR</a:t>
          </a:r>
          <a:r>
            <a:rPr lang="en-GB" sz="1600" kern="12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, applicable standards and regulations</a:t>
          </a:r>
          <a:endParaRPr lang="en-GB" sz="1600" kern="1200" dirty="0"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Health Analytics,</a:t>
          </a:r>
          <a:r>
            <a:rPr lang="en-IN" sz="1600" kern="12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proposing</a:t>
          </a:r>
          <a:r>
            <a:rPr lang="en-IN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AI/ML/</a:t>
          </a:r>
          <a:r>
            <a:rPr lang="en-IN" sz="1600" b="1" kern="1200" dirty="0" err="1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Blockchain</a:t>
          </a:r>
          <a:r>
            <a:rPr lang="en-IN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</a:t>
          </a:r>
          <a:r>
            <a:rPr lang="en-IN" sz="1600" kern="12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technologies</a:t>
          </a:r>
          <a:endParaRPr lang="en-IN" sz="1600" kern="1200" dirty="0"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600" kern="12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Multiple access channels like </a:t>
          </a:r>
          <a:r>
            <a:rPr lang="en-GB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web, mobile, call centre, telemedicine, Digital Health India portal</a:t>
          </a:r>
          <a:r>
            <a:rPr lang="en-GB" sz="1600" kern="1200" dirty="0" smtClean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 and </a:t>
          </a:r>
          <a:r>
            <a:rPr lang="en-GB" sz="1600" b="1" kern="1200" dirty="0" smtClean="0">
              <a:solidFill>
                <a:srgbClr val="FF7D0E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rPr>
            <a:t>MyHealth app</a:t>
          </a:r>
          <a:endParaRPr lang="en-GB" sz="1600" b="1" kern="1200" dirty="0">
            <a:solidFill>
              <a:srgbClr val="FF7D0E"/>
            </a:solidFill>
            <a:latin typeface="Times New Roman" panose="02020603050405020304" pitchFamily="18" charset="0"/>
            <a:ea typeface="Proxima Nova"/>
            <a:cs typeface="Times New Roman" panose="02020603050405020304" pitchFamily="18" charset="0"/>
            <a:sym typeface="Proxima Nova"/>
          </a:endParaRPr>
        </a:p>
      </dsp:txBody>
      <dsp:txXfrm>
        <a:off x="0" y="131568"/>
        <a:ext cx="9105054" cy="4440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C9EC-09EE-40FE-83E4-E19F1CA6AF1D}">
      <dsp:nvSpPr>
        <dsp:cNvPr id="0" name=""/>
        <dsp:cNvSpPr/>
      </dsp:nvSpPr>
      <dsp:spPr>
        <a:xfrm>
          <a:off x="0" y="282854"/>
          <a:ext cx="7052672" cy="626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Hospital Information System (HIS)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562" y="313416"/>
        <a:ext cx="6991548" cy="564943"/>
      </dsp:txXfrm>
    </dsp:sp>
    <dsp:sp modelId="{DAAB3795-A335-48E2-B485-410E761B1EFB}">
      <dsp:nvSpPr>
        <dsp:cNvPr id="0" name=""/>
        <dsp:cNvSpPr/>
      </dsp:nvSpPr>
      <dsp:spPr>
        <a:xfrm>
          <a:off x="0" y="908922"/>
          <a:ext cx="7052672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22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Currently, Implementation status: 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eHospital application(NIC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): 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more than 300 Hospitals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eSushrut application (C-DAC) 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more than 80 Health Facilities in Rajasthan and Maharashtra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Provided </a:t>
          </a:r>
          <a:r>
            <a:rPr lang="en-IN" sz="16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financial support </a:t>
          </a:r>
          <a:r>
            <a:rPr lang="en-IN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under NHM to </a:t>
          </a:r>
          <a:r>
            <a:rPr lang="en-IN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States /UTs  </a:t>
          </a:r>
          <a:r>
            <a:rPr lang="en-IN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</a:t>
          </a:r>
          <a:r>
            <a:rPr lang="en-IN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last 5 years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Clinical data – creation of EHR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08922"/>
        <a:ext cx="7052672" cy="1614600"/>
      </dsp:txXfrm>
    </dsp:sp>
    <dsp:sp modelId="{66791A8D-1917-475F-AE1B-BC1F659C9CBC}">
      <dsp:nvSpPr>
        <dsp:cNvPr id="0" name=""/>
        <dsp:cNvSpPr/>
      </dsp:nvSpPr>
      <dsp:spPr>
        <a:xfrm>
          <a:off x="0" y="2523522"/>
          <a:ext cx="7052672" cy="497500"/>
        </a:xfrm>
        <a:prstGeom prst="roundRect">
          <a:avLst/>
        </a:prstGeom>
        <a:solidFill>
          <a:schemeClr val="accent2">
            <a:hueOff val="-2747850"/>
            <a:satOff val="47569"/>
            <a:lumOff val="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Standards</a:t>
          </a:r>
          <a:endParaRPr lang="en-GB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86" y="2547808"/>
        <a:ext cx="7004100" cy="448928"/>
      </dsp:txXfrm>
    </dsp:sp>
    <dsp:sp modelId="{7BF77DD6-1FDE-4157-A7FF-743988105386}">
      <dsp:nvSpPr>
        <dsp:cNvPr id="0" name=""/>
        <dsp:cNvSpPr/>
      </dsp:nvSpPr>
      <dsp:spPr>
        <a:xfrm>
          <a:off x="0" y="3021022"/>
          <a:ext cx="7052672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22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Notified  revised Electronics Health Record </a:t>
          </a:r>
          <a:r>
            <a:rPr lang="en-GB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(EHR) Standards 2016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Notified Health </a:t>
          </a:r>
          <a:r>
            <a:rPr lang="en-GB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Metadata &amp; Data Standards </a:t>
          </a:r>
          <a:r>
            <a:rPr lang="en-GB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(MDDS) in August 2018 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Established National Resource Centre for EHR standards (NRCeS) for adoption and promotion of standards.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N" sz="1600" kern="1200" dirty="0"/>
        </a:p>
      </dsp:txBody>
      <dsp:txXfrm>
        <a:off x="0" y="3021022"/>
        <a:ext cx="7052672" cy="1614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C9EC-09EE-40FE-83E4-E19F1CA6AF1D}">
      <dsp:nvSpPr>
        <dsp:cNvPr id="0" name=""/>
        <dsp:cNvSpPr/>
      </dsp:nvSpPr>
      <dsp:spPr>
        <a:xfrm>
          <a:off x="0" y="245653"/>
          <a:ext cx="7033985" cy="626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Online Registration System (</a:t>
          </a:r>
          <a:r>
            <a:rPr lang="en-GB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ORS</a:t>
          </a:r>
          <a:r>
            <a:rPr lang="en-GB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562" y="276215"/>
        <a:ext cx="6972861" cy="564943"/>
      </dsp:txXfrm>
    </dsp:sp>
    <dsp:sp modelId="{DAAB3795-A335-48E2-B485-410E761B1EFB}">
      <dsp:nvSpPr>
        <dsp:cNvPr id="0" name=""/>
        <dsp:cNvSpPr/>
      </dsp:nvSpPr>
      <dsp:spPr>
        <a:xfrm>
          <a:off x="0" y="1010268"/>
          <a:ext cx="703398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32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Facilitate online registration &amp; appointment in public hospitals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Online viewing of test reports, blood bank availability</a:t>
          </a:r>
          <a:endParaRPr lang="en-IN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Currently more than 230 hospitals on-boarded</a:t>
          </a:r>
          <a:endParaRPr lang="en-IN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10268"/>
        <a:ext cx="7033985" cy="1076400"/>
      </dsp:txXfrm>
    </dsp:sp>
    <dsp:sp modelId="{66791A8D-1917-475F-AE1B-BC1F659C9CBC}">
      <dsp:nvSpPr>
        <dsp:cNvPr id="0" name=""/>
        <dsp:cNvSpPr/>
      </dsp:nvSpPr>
      <dsp:spPr>
        <a:xfrm>
          <a:off x="0" y="2220784"/>
          <a:ext cx="7033985" cy="497500"/>
        </a:xfrm>
        <a:prstGeom prst="roundRect">
          <a:avLst/>
        </a:prstGeom>
        <a:solidFill>
          <a:schemeClr val="accent2">
            <a:hueOff val="-2747850"/>
            <a:satOff val="47569"/>
            <a:lumOff val="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Mera</a:t>
          </a:r>
          <a:r>
            <a:rPr lang="en-GB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Aspataal</a:t>
          </a:r>
          <a:r>
            <a:rPr lang="en-GB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GB" sz="18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MyHospital</a:t>
          </a:r>
          <a:endParaRPr lang="en-GB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86" y="2245070"/>
        <a:ext cx="6985413" cy="448928"/>
      </dsp:txXfrm>
    </dsp:sp>
    <dsp:sp modelId="{7BF77DD6-1FDE-4157-A7FF-743988105386}">
      <dsp:nvSpPr>
        <dsp:cNvPr id="0" name=""/>
        <dsp:cNvSpPr/>
      </dsp:nvSpPr>
      <dsp:spPr>
        <a:xfrm>
          <a:off x="0" y="2718285"/>
          <a:ext cx="7033985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32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IT based patient feedback system</a:t>
          </a:r>
          <a:endParaRPr lang="en-GB" sz="18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multi-channel approach to collect information on patients’ level of satisfaction-  Short Message Service (SMS), </a:t>
          </a:r>
          <a:endParaRPr lang="en-IN" sz="16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Outbound Dialling, Web Portal, Mobile App</a:t>
          </a:r>
          <a:endParaRPr lang="en-IN" sz="16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N" sz="16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800" kern="1200" dirty="0" smtClean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Currently, more than 3200  hospitals are covered </a:t>
          </a:r>
          <a:endParaRPr lang="en-IN" sz="1800" kern="1200" dirty="0"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dsp:txBody>
      <dsp:txXfrm>
        <a:off x="0" y="2718285"/>
        <a:ext cx="7033985" cy="16818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C9EC-09EE-40FE-83E4-E19F1CA6AF1D}">
      <dsp:nvSpPr>
        <dsp:cNvPr id="0" name=""/>
        <dsp:cNvSpPr/>
      </dsp:nvSpPr>
      <dsp:spPr>
        <a:xfrm>
          <a:off x="0" y="60975"/>
          <a:ext cx="7033985" cy="626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Identification Number </a:t>
          </a:r>
          <a:r>
            <a:rPr lang="en-GB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(NIN)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562" y="91537"/>
        <a:ext cx="6972861" cy="564943"/>
      </dsp:txXfrm>
    </dsp:sp>
    <dsp:sp modelId="{DAAB3795-A335-48E2-B485-410E761B1EFB}">
      <dsp:nvSpPr>
        <dsp:cNvPr id="0" name=""/>
        <dsp:cNvSpPr/>
      </dsp:nvSpPr>
      <dsp:spPr>
        <a:xfrm>
          <a:off x="0" y="741168"/>
          <a:ext cx="703398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32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IN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unique identification number &amp; key requirement for achieving inter-operability and creation of EHRs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~ 99 % of Public Health Facilities allocated NIN</a:t>
          </a:r>
          <a:endParaRPr lang="en-IN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41168"/>
        <a:ext cx="7033985" cy="1076400"/>
      </dsp:txXfrm>
    </dsp:sp>
    <dsp:sp modelId="{66791A8D-1917-475F-AE1B-BC1F659C9CBC}">
      <dsp:nvSpPr>
        <dsp:cNvPr id="0" name=""/>
        <dsp:cNvSpPr/>
      </dsp:nvSpPr>
      <dsp:spPr>
        <a:xfrm>
          <a:off x="0" y="1951684"/>
          <a:ext cx="7033985" cy="497500"/>
        </a:xfrm>
        <a:prstGeom prst="roundRect">
          <a:avLst/>
        </a:prstGeom>
        <a:solidFill>
          <a:schemeClr val="accent2">
            <a:hueOff val="-2747850"/>
            <a:satOff val="47569"/>
            <a:lumOff val="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Health Resource Repository  (NHRR)</a:t>
          </a:r>
          <a:endParaRPr lang="en-GB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86" y="1975970"/>
        <a:ext cx="6985413" cy="448928"/>
      </dsp:txXfrm>
    </dsp:sp>
    <dsp:sp modelId="{7BF77DD6-1FDE-4157-A7FF-743988105386}">
      <dsp:nvSpPr>
        <dsp:cNvPr id="0" name=""/>
        <dsp:cNvSpPr/>
      </dsp:nvSpPr>
      <dsp:spPr>
        <a:xfrm>
          <a:off x="0" y="2449185"/>
          <a:ext cx="7033985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32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With vision to create a comprehensive &amp; robust registry with details on Infrastructure, Services, Patient Load, GIS, manpower, equipment for all public and private health facilities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~ 25 Lakh  health facilities to be covered across country;  Currently 60% health facilities successfully verified with over 1400 data sets per facility. 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6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49185"/>
        <a:ext cx="7033985" cy="22200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C9EC-09EE-40FE-83E4-E19F1CA6AF1D}">
      <dsp:nvSpPr>
        <dsp:cNvPr id="0" name=""/>
        <dsp:cNvSpPr/>
      </dsp:nvSpPr>
      <dsp:spPr>
        <a:xfrm>
          <a:off x="0" y="0"/>
          <a:ext cx="7033985" cy="626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Digital Payment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562" y="30562"/>
        <a:ext cx="6972861" cy="564943"/>
      </dsp:txXfrm>
    </dsp:sp>
    <dsp:sp modelId="{DAAB3795-A335-48E2-B485-410E761B1EFB}">
      <dsp:nvSpPr>
        <dsp:cNvPr id="0" name=""/>
        <dsp:cNvSpPr/>
      </dsp:nvSpPr>
      <dsp:spPr>
        <a:xfrm>
          <a:off x="0" y="710004"/>
          <a:ext cx="7033985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32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IN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flagship programme of the </a:t>
          </a:r>
          <a:r>
            <a:rPr lang="en-IN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GoI</a:t>
          </a:r>
          <a:r>
            <a:rPr lang="en-IN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with a vision to transform India into a digitally empowered society and knowledge economy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Advisories issued to all States/UTs, Central Government and Autonomous Hospitals to enable the Digital Payment touch point in each health facilities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a 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Digital Payment portal 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monitoring, status update and IEC activities </a:t>
          </a:r>
          <a:endParaRPr lang="en-IN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10004"/>
        <a:ext cx="7033985" cy="2051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359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48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7098fd90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7098fd90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87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r>
              <a:rPr lang="en-US" dirty="0" smtClean="0"/>
              <a:t>Ministry of Health &amp; Family Welfare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fld id="{96B3F912-BDE0-42C8-9A00-E686F8C2C0F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0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19512"/>
            <a:ext cx="5400000" cy="92333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Ministry of Health &amp; Family Welfare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2200" y="4919513"/>
            <a:ext cx="360000" cy="92333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4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1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4825" y="5091795"/>
            <a:ext cx="9154800" cy="58366"/>
          </a:xfrm>
          <a:prstGeom prst="rect">
            <a:avLst/>
          </a:prstGeom>
          <a:gradFill flip="none" rotWithShape="1">
            <a:gsLst>
              <a:gs pos="77000">
                <a:srgbClr val="9BBB5C"/>
              </a:gs>
              <a:gs pos="0">
                <a:srgbClr val="1EA185"/>
              </a:gs>
              <a:gs pos="10000">
                <a:srgbClr val="9BBB5C">
                  <a:lumMod val="60000"/>
                  <a:lumOff val="40000"/>
                </a:srgbClr>
              </a:gs>
              <a:gs pos="21000">
                <a:sysClr val="window" lastClr="FFFFFF"/>
              </a:gs>
              <a:gs pos="100000">
                <a:srgbClr val="1EA18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ro-RO" sz="180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825" y="5085135"/>
            <a:ext cx="9154800" cy="58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ro-RO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3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19058"/>
            <a:ext cx="7886700" cy="329400"/>
          </a:xfrm>
        </p:spPr>
        <p:txBody>
          <a:bodyPr>
            <a:noAutofit/>
          </a:bodyPr>
          <a:lstStyle>
            <a:lvl1pPr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78" y="437346"/>
            <a:ext cx="5046663" cy="437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825" y="5091795"/>
            <a:ext cx="9154800" cy="5836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ro-RO" sz="180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1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buClrTx/>
              <a:buFontTx/>
              <a:buNone/>
            </a:pPr>
            <a:fld id="{375178C0-749C-4E12-B749-074AF08AB668}" type="datetime1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buClrTx/>
                <a:buFontTx/>
                <a:buNone/>
              </a:pPr>
              <a:t>9/18/2019</a:t>
            </a:fld>
            <a:endParaRPr lang="ro-RO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buClrTx/>
              <a:buFontTx/>
              <a:buNone/>
            </a:pPr>
            <a:endParaRPr lang="ro-RO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buClrTx/>
              <a:buFontTx/>
              <a:buNone/>
            </a:pPr>
            <a:fld id="{1B8429F6-7849-4315-BE03-C93F99F0A40D}" type="slidenum">
              <a:rPr lang="ro-RO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o-RO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1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324964" y="4121100"/>
            <a:ext cx="6776505" cy="10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4000" dirty="0">
                <a:solidFill>
                  <a:srgbClr val="C00000"/>
                </a:solidFill>
              </a:rPr>
              <a:t>Ministry Of Health &amp; Family </a:t>
            </a:r>
            <a:r>
              <a:rPr lang="en-IN" sz="4000" dirty="0" smtClean="0">
                <a:solidFill>
                  <a:srgbClr val="C00000"/>
                </a:solidFill>
              </a:rPr>
              <a:t>Welfare</a:t>
            </a:r>
            <a:endParaRPr sz="4000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Xhibit\Desktop\Indu NCERT\Indian-Embel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98" y="1698894"/>
            <a:ext cx="1743740" cy="19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447" y="4195"/>
            <a:ext cx="8623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eHealth Initiatives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1" y="1259508"/>
            <a:ext cx="5292903" cy="2579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536" cy="5225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tabLst>
                <a:tab pos="1169988" algn="l"/>
              </a:tabLst>
              <a:defRPr sz="2800" b="0" cap="none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 Activities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0752277"/>
              </p:ext>
            </p:extLst>
          </p:nvPr>
        </p:nvGraphicFramePr>
        <p:xfrm>
          <a:off x="37375" y="316992"/>
          <a:ext cx="7033985" cy="491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24" y="687862"/>
            <a:ext cx="1566648" cy="107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24" y="2947699"/>
            <a:ext cx="1833632" cy="15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536" cy="5225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tabLst>
                <a:tab pos="1169988" algn="l"/>
              </a:tabLst>
              <a:defRPr sz="2800" b="0" cap="none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 Activities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4777406"/>
              </p:ext>
            </p:extLst>
          </p:nvPr>
        </p:nvGraphicFramePr>
        <p:xfrm>
          <a:off x="61759" y="498130"/>
          <a:ext cx="7033985" cy="491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NHR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29" y="3230702"/>
            <a:ext cx="1850571" cy="9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58" y="1244382"/>
            <a:ext cx="1943842" cy="107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9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536" cy="5225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tabLst>
                <a:tab pos="1169988" algn="l"/>
              </a:tabLst>
              <a:defRPr sz="2800" b="0" cap="none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 Activities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434334"/>
              </p:ext>
            </p:extLst>
          </p:nvPr>
        </p:nvGraphicFramePr>
        <p:xfrm>
          <a:off x="0" y="545156"/>
          <a:ext cx="7033985" cy="491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 result for DIGITAL PAYMENT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32" y="1623252"/>
            <a:ext cx="2250168" cy="8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" y="-66"/>
            <a:ext cx="9139568" cy="551472"/>
          </a:xfrm>
          <a:noFill/>
          <a:ln w="19050">
            <a:solidFill>
              <a:schemeClr val="accent2"/>
            </a:solidFill>
          </a:ln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tabLst>
                <a:tab pos="1169988" algn="l"/>
              </a:tabLs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 from States..</a:t>
            </a:r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98" y="562440"/>
            <a:ext cx="887259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to propose plan for 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Hospital Information System (HIS) </a:t>
            </a: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(eHospital &amp; </a:t>
            </a:r>
            <a:r>
              <a:rPr lang="en-US" sz="1600" dirty="0" err="1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eShushrut</a:t>
            </a: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Mera Aspataal and ORS  covering all facilities till CHC.</a:t>
            </a:r>
          </a:p>
          <a:p>
            <a:pPr marL="273050" indent="-2730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IHIP  - Ongoing 7 states to 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data from all facilities </a:t>
            </a: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 new states to undertake training and launch the software early. Remaining states to be also on boarded as per the interest from states. </a:t>
            </a:r>
          </a:p>
          <a:p>
            <a:pPr marL="273050" indent="-2730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to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finalize the location of HUB and HWCs </a:t>
            </a:r>
            <a:r>
              <a:rPr lang="en-US" sz="1600" dirty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Tele-medicine services under HWC programme and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 proposal under 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NHM. </a:t>
            </a: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Hire manpower in Hub, procure hardware and initiate trainings.</a:t>
            </a:r>
          </a:p>
          <a:p>
            <a:pPr marL="273050" indent="-2730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to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  rollout of Tele-Radiology </a:t>
            </a:r>
            <a:r>
              <a:rPr lang="en-US" sz="1600" dirty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(</a:t>
            </a: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CORS) in health facilities </a:t>
            </a:r>
          </a:p>
          <a:p>
            <a:pPr marL="273050" indent="-2730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1600" dirty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utilization of NMCN infrastructure </a:t>
            </a:r>
            <a:r>
              <a:rPr lang="en-US" sz="1600" dirty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consultation with ME department (State/MoHFW) and Regional Resource Centers (RRCs)</a:t>
            </a:r>
          </a:p>
          <a:p>
            <a:pPr marL="273050" indent="-2730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to 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 IT applications for implementation of  EHR standards </a:t>
            </a: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consultation with CDAC-Pune</a:t>
            </a:r>
          </a:p>
          <a:p>
            <a:pPr marL="273050" indent="-2730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States/UTs are 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updating Digital Payment </a:t>
            </a:r>
            <a:r>
              <a:rPr lang="en-US" sz="1600" dirty="0" smtClean="0">
                <a:solidFill>
                  <a:srgbClr val="100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on MoHFW Dashboard. States to update data on monthly basis.</a:t>
            </a:r>
            <a:endParaRPr lang="en-IN" dirty="0">
              <a:solidFill>
                <a:srgbClr val="100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537" y="2085654"/>
            <a:ext cx="5383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THANK YOU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19003"/>
              </p:ext>
            </p:extLst>
          </p:nvPr>
        </p:nvGraphicFramePr>
        <p:xfrm>
          <a:off x="60959" y="616610"/>
          <a:ext cx="8970027" cy="445514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2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6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1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59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76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11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70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2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2014-15</a:t>
                      </a:r>
                      <a:endParaRPr lang="en-GB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 Lakhs)</a:t>
                      </a:r>
                      <a:endParaRPr lang="en-GB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2015-16</a:t>
                      </a:r>
                      <a:endParaRPr lang="en-GB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 Lakhs)</a:t>
                      </a:r>
                      <a:endParaRPr lang="en-GB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2016-17</a:t>
                      </a:r>
                      <a:endParaRPr lang="en-GB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 Lakhs)</a:t>
                      </a:r>
                      <a:endParaRPr lang="en-GB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2017-18</a:t>
                      </a:r>
                      <a:endParaRPr lang="en-GB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 Lakhs)</a:t>
                      </a:r>
                      <a:endParaRPr lang="en-GB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2018-19</a:t>
                      </a:r>
                      <a:endParaRPr lang="en-GB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 Lakhs)</a:t>
                      </a:r>
                      <a:endParaRPr lang="en-GB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 Lakhs)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Rajasthan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829.14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967.11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2121.85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Tamil Nadu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1477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4085.94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4000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Karnataka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965.03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5087.91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1346.49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372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Uttar Pradesh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5256.4 (100 SDH)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430.76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Bihar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3508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4008.10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Gujarat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Maharashtra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770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260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Himachal Pradesh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58.2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45.40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844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Jammu &amp; Kashmir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269.8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Assam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84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Meghalaya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124.76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36.49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21.13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1315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Jharkhand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134.54 (23 DH, 13 SDH)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306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Tripura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590.09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340.16 (21 DH)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136.66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West Bengal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5.31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Uttarakhand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99.40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Nagaland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Telangana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3981.46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Punjab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Kerala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3458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2497.94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Madhya Pradesh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70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Puducherry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000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78.34</a:t>
                      </a:r>
                      <a:endParaRPr lang="en-GB" sz="1000" b="0" i="0" u="none" strike="noStrike" cap="none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5058">
                <a:tc>
                  <a:txBody>
                    <a:bodyPr/>
                    <a:lstStyle/>
                    <a:p>
                      <a:pPr marL="0" marR="0" lvl="3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000" b="1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3862</a:t>
                      </a:r>
                      <a:endParaRPr lang="en-GB" sz="1000" b="1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6696</a:t>
                      </a:r>
                      <a:endParaRPr lang="en-GB" sz="1000" b="1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10318</a:t>
                      </a:r>
                      <a:endParaRPr lang="en-GB" sz="1000" b="1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10995</a:t>
                      </a:r>
                      <a:endParaRPr lang="en-GB" sz="1000" b="1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23218.41</a:t>
                      </a:r>
                      <a:endParaRPr lang="en-GB" sz="1000" b="1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1007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15610.67</a:t>
                      </a:r>
                      <a:endParaRPr lang="en-GB" sz="1000" b="1" dirty="0">
                        <a:solidFill>
                          <a:srgbClr val="1007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3" marR="39333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475"/>
            <a:ext cx="9142218" cy="5232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support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HIS implementation</a:t>
            </a: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668237" y="4948649"/>
            <a:ext cx="473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Back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56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Health </a:t>
            </a:r>
            <a:r>
              <a:rPr lang="en-I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331493" y="935065"/>
            <a:ext cx="8520600" cy="4064447"/>
          </a:xfrm>
          <a:prstGeom prst="rect">
            <a:avLst/>
          </a:prstGeom>
          <a:solidFill>
            <a:schemeClr val="bg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VISION: </a:t>
            </a:r>
            <a:r>
              <a:rPr lang="en-I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Interoperable Electronic Health Record of every citizen</a:t>
            </a:r>
          </a:p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33" name="Google Shape;133;p18"/>
          <p:cNvGrpSpPr/>
          <p:nvPr/>
        </p:nvGrpSpPr>
        <p:grpSpPr>
          <a:xfrm>
            <a:off x="594488" y="1861468"/>
            <a:ext cx="1709100" cy="1086377"/>
            <a:chOff x="594488" y="1957150"/>
            <a:chExt cx="1709100" cy="1086377"/>
          </a:xfrm>
        </p:grpSpPr>
        <p:sp>
          <p:nvSpPr>
            <p:cNvPr id="134" name="Google Shape;134;p18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135;p18"/>
            <p:cNvSpPr txBox="1"/>
            <p:nvPr/>
          </p:nvSpPr>
          <p:spPr>
            <a:xfrm>
              <a:off x="1230636" y="204389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 b="1" dirty="0">
                  <a:solidFill>
                    <a:srgbClr val="A72A1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1</a:t>
              </a:r>
              <a:endParaRPr sz="1600" b="1" dirty="0">
                <a:solidFill>
                  <a:srgbClr val="A72A1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36" name="Google Shape;136;p18"/>
            <p:cNvSpPr txBox="1"/>
            <p:nvPr/>
          </p:nvSpPr>
          <p:spPr>
            <a:xfrm>
              <a:off x="594488" y="2597127"/>
              <a:ext cx="1709100" cy="446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rgbClr val="A72A1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Intergated Platform</a:t>
              </a:r>
              <a:endParaRPr sz="1200" b="1" dirty="0">
                <a:solidFill>
                  <a:srgbClr val="A72A1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138" name="Google Shape;138;p18"/>
          <p:cNvGrpSpPr/>
          <p:nvPr/>
        </p:nvGrpSpPr>
        <p:grpSpPr>
          <a:xfrm>
            <a:off x="2699427" y="1861468"/>
            <a:ext cx="1709100" cy="1107643"/>
            <a:chOff x="2699425" y="1957150"/>
            <a:chExt cx="1709100" cy="1107643"/>
          </a:xfrm>
        </p:grpSpPr>
        <p:sp>
          <p:nvSpPr>
            <p:cNvPr id="139" name="Google Shape;139;p18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2699425" y="2618393"/>
              <a:ext cx="1709100" cy="446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IN" sz="1200" b="1" dirty="0" smtClean="0">
                  <a:solidFill>
                    <a:srgbClr val="A72A1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Free To Use Software/ Applications</a:t>
              </a:r>
              <a:endParaRPr lang="en-IN" sz="1200" b="1" dirty="0">
                <a:solidFill>
                  <a:srgbClr val="A72A1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2" name="Google Shape;142;p18"/>
            <p:cNvSpPr txBox="1"/>
            <p:nvPr/>
          </p:nvSpPr>
          <p:spPr>
            <a:xfrm>
              <a:off x="3343722" y="2017659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 b="1" dirty="0">
                  <a:solidFill>
                    <a:srgbClr val="A72A1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2</a:t>
              </a:r>
              <a:endParaRPr sz="1600" b="1" dirty="0">
                <a:solidFill>
                  <a:srgbClr val="A72A1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4781413" y="1946959"/>
            <a:ext cx="1709100" cy="1000876"/>
            <a:chOff x="4781413" y="2042651"/>
            <a:chExt cx="1709100" cy="1000876"/>
          </a:xfrm>
        </p:grpSpPr>
        <p:sp>
          <p:nvSpPr>
            <p:cNvPr id="145" name="Google Shape;145;p18"/>
            <p:cNvSpPr txBox="1"/>
            <p:nvPr/>
          </p:nvSpPr>
          <p:spPr>
            <a:xfrm>
              <a:off x="4781413" y="2597127"/>
              <a:ext cx="1709100" cy="446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IN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Free &amp; Secure  </a:t>
              </a:r>
              <a:r>
                <a:rPr lang="en-IN" sz="1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D</a:t>
              </a:r>
              <a:r>
                <a:rPr lang="en-IN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ata Storage</a:t>
              </a:r>
              <a:endParaRPr lang="en-IN" sz="1200" b="1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5449457" y="2042651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3</a:t>
              </a:r>
              <a:endPara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6863388" y="1861468"/>
            <a:ext cx="1709100" cy="1107643"/>
            <a:chOff x="6863388" y="1957150"/>
            <a:chExt cx="1709100" cy="1107643"/>
          </a:xfrm>
        </p:grpSpPr>
        <p:sp>
          <p:nvSpPr>
            <p:cNvPr id="149" name="Google Shape;149;p18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6863388" y="2618393"/>
              <a:ext cx="1709100" cy="446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IN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Data Aggregation ‘Big Data And Analytics</a:t>
              </a:r>
              <a:endParaRPr lang="en-IN" sz="1200" b="1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7508927" y="200578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4</a:t>
              </a:r>
              <a:endPara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sp>
        <p:nvSpPr>
          <p:cNvPr id="28" name="Google Shape;139;p18"/>
          <p:cNvSpPr/>
          <p:nvPr/>
        </p:nvSpPr>
        <p:spPr>
          <a:xfrm>
            <a:off x="5345269" y="1855266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139;p18"/>
          <p:cNvSpPr/>
          <p:nvPr/>
        </p:nvSpPr>
        <p:spPr>
          <a:xfrm>
            <a:off x="7420786" y="1850821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49038" y="1573616"/>
            <a:ext cx="62689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49038" y="1573630"/>
            <a:ext cx="0" cy="27720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36644" y="1587801"/>
            <a:ext cx="0" cy="27720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10079" y="1587801"/>
            <a:ext cx="0" cy="27720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704780" y="1566535"/>
            <a:ext cx="0" cy="27720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1239" y="340243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39" name="Rectangle 38"/>
          <p:cNvSpPr/>
          <p:nvPr/>
        </p:nvSpPr>
        <p:spPr>
          <a:xfrm>
            <a:off x="724042" y="3162071"/>
            <a:ext cx="85849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EHR of 1.3 </a:t>
            </a:r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billion 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with pan-India </a:t>
            </a:r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in secured manner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1055" y="3728518"/>
            <a:ext cx="81316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use of IT for pan-nation surveillance &amp; monitoring of </a:t>
            </a:r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0601" y="3954294"/>
            <a:ext cx="831115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use of IT tools </a:t>
            </a:r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capacity building &amp; training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0422" y="3429712"/>
            <a:ext cx="26613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Set-up pan-nation Telemedicine Network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6" descr="C:\Users\jsauvageau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3" y="3201904"/>
            <a:ext cx="124321" cy="19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92315" y="4294531"/>
            <a:ext cx="81719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Wide-scale deployment of IT 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for </a:t>
            </a:r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governance &amp; 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dissemination </a:t>
            </a:r>
          </a:p>
        </p:txBody>
      </p:sp>
      <p:pic>
        <p:nvPicPr>
          <p:cNvPr id="48" name="Picture 6" descr="C:\Users\jsauvageau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0" y="3482677"/>
            <a:ext cx="124321" cy="19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:\Users\jsauvageau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5" y="3756009"/>
            <a:ext cx="124321" cy="19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jsauvageau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3" y="4039224"/>
            <a:ext cx="124321" cy="19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jsauvageau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4" y="4319220"/>
            <a:ext cx="124321" cy="19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536" cy="5225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tabLst>
                <a:tab pos="1169988" algn="l"/>
              </a:tabLst>
              <a:defRPr sz="2800" b="0" cap="none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 Activities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2609883"/>
              </p:ext>
            </p:extLst>
          </p:nvPr>
        </p:nvGraphicFramePr>
        <p:xfrm>
          <a:off x="67295" y="388952"/>
          <a:ext cx="7253399" cy="443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66" y="614980"/>
            <a:ext cx="1389698" cy="13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59" y="4000201"/>
            <a:ext cx="1713563" cy="48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Health &amp; wellness centre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9" y="2401587"/>
            <a:ext cx="1803853" cy="16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134"/>
            <a:ext cx="9158536" cy="5225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tabLst>
                <a:tab pos="1169988" algn="l"/>
              </a:tabLst>
              <a:defRPr sz="2800" b="0" cap="none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 Activities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2294659"/>
              </p:ext>
            </p:extLst>
          </p:nvPr>
        </p:nvGraphicFramePr>
        <p:xfrm>
          <a:off x="61009" y="618231"/>
          <a:ext cx="6699387" cy="532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890" y="662678"/>
            <a:ext cx="2094824" cy="1545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2256" y="2594876"/>
            <a:ext cx="2159622" cy="1367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2256" y="4000227"/>
            <a:ext cx="1132114" cy="1016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3050" y="3992603"/>
            <a:ext cx="968828" cy="10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536" cy="5225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tabLst>
                <a:tab pos="1169988" algn="l"/>
              </a:tabLst>
              <a:defRPr sz="2800" b="0" cap="none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 Activities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8843859"/>
              </p:ext>
            </p:extLst>
          </p:nvPr>
        </p:nvGraphicFramePr>
        <p:xfrm>
          <a:off x="74750" y="566929"/>
          <a:ext cx="7033985" cy="532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55" y="2843286"/>
            <a:ext cx="182311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cors.gov.in/resources/images/cors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35" y="1117528"/>
            <a:ext cx="1948750" cy="7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536" cy="5225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tabLst>
                <a:tab pos="1169988" algn="l"/>
              </a:tabLst>
              <a:defRPr sz="2800" b="0" cap="none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 Activities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1753415"/>
              </p:ext>
            </p:extLst>
          </p:nvPr>
        </p:nvGraphicFramePr>
        <p:xfrm>
          <a:off x="73025" y="426520"/>
          <a:ext cx="8938115" cy="467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LENOVO\Downloads\Central Dashboard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4" y="1282700"/>
            <a:ext cx="4023215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536" cy="5225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tabLst>
                <a:tab pos="1169988" algn="l"/>
              </a:tabLst>
              <a:defRPr sz="2800" b="0" cap="none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challenges in Health IT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53" y="574665"/>
            <a:ext cx="9120247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736600" lvl="8" indent="-285750">
              <a:buClrTx/>
              <a:buFont typeface="Arial" panose="020B0604020202020204" pitchFamily="34" charset="0"/>
              <a:buChar char="•"/>
              <a:defRPr/>
            </a:pPr>
            <a:endParaRPr lang="en-IN" sz="1200" dirty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85725" lvl="3"/>
            <a:endParaRPr lang="en-IN" sz="1200" dirty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37" y="552089"/>
            <a:ext cx="871296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 information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streams/systems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interventions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MCTS,RCH,NIKSHAY, e-Hospital, e-Shushrut, PMJAY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 captures patient data but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operates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siloes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is inaccessible, improperly formatted/not standardised and hence not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interoperable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Duplication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data collection – Data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Redundancy due to non-communication between various application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Health Information Exchange – due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lack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unique identifiers for patients, providers &amp; health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across systems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common data analytics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89" y="3127814"/>
            <a:ext cx="878497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A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essential that information </a:t>
            </a:r>
            <a:r>
              <a:rPr lang="en-A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A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accessed from anywhere in the health system to facilitate seamless communication in between </a:t>
            </a:r>
            <a:r>
              <a:rPr lang="en-A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systems. </a:t>
            </a:r>
          </a:p>
          <a:p>
            <a:pPr algn="just"/>
            <a:endParaRPr lang="en-A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A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only be recorded once, at its source (single instance capture), the systems need to be sustainable, data must be standardised and understandable and the system needs to be available </a:t>
            </a:r>
            <a:r>
              <a:rPr lang="en-A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locally with a strengthened data protection policy</a:t>
            </a:r>
            <a:endParaRPr lang="en-IN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536" cy="5225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tabLst>
                <a:tab pos="1169988" algn="l"/>
              </a:tabLst>
              <a:defRPr sz="2800" b="0" cap="none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 Activities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0268856"/>
              </p:ext>
            </p:extLst>
          </p:nvPr>
        </p:nvGraphicFramePr>
        <p:xfrm>
          <a:off x="38946" y="534706"/>
          <a:ext cx="9105054" cy="532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24" y="1241842"/>
            <a:ext cx="2657856" cy="33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58536" cy="5225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tabLst>
                <a:tab pos="1169988" algn="l"/>
              </a:tabLst>
              <a:defRPr sz="2800" b="0" cap="none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 Activities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0628141"/>
              </p:ext>
            </p:extLst>
          </p:nvPr>
        </p:nvGraphicFramePr>
        <p:xfrm>
          <a:off x="37376" y="268224"/>
          <a:ext cx="7052672" cy="491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47" y="1230172"/>
            <a:ext cx="1923305" cy="9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NRCes pune cd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53" y="3596503"/>
            <a:ext cx="2101943" cy="6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-colored">
  <a:themeElements>
    <a:clrScheme name="colored-sb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0070C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new-colored" id="{3364FCE5-BD2B-4943-BC23-1696FAE1C3D5}" vid="{386A040E-067C-47AA-B094-87016ACA89B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1323</Words>
  <Application>Microsoft Office PowerPoint</Application>
  <PresentationFormat>On-screen Show (16:9)</PresentationFormat>
  <Paragraphs>323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PT Sans Narrow</vt:lpstr>
      <vt:lpstr>Calibri</vt:lpstr>
      <vt:lpstr>Times New Roman</vt:lpstr>
      <vt:lpstr>Open Sans</vt:lpstr>
      <vt:lpstr>Wingdings</vt:lpstr>
      <vt:lpstr>Roboto</vt:lpstr>
      <vt:lpstr>Proxima Nova</vt:lpstr>
      <vt:lpstr>Tropic</vt:lpstr>
      <vt:lpstr>new-colored</vt:lpstr>
      <vt:lpstr>Ministry Of Health &amp; Family Welfare</vt:lpstr>
      <vt:lpstr>Digital Health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Expectation from States..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Health &amp; Family Welfare</dc:title>
  <dc:creator>Consultant</dc:creator>
  <cp:lastModifiedBy>LENOVO</cp:lastModifiedBy>
  <cp:revision>230</cp:revision>
  <dcterms:modified xsi:type="dcterms:W3CDTF">2019-09-18T08:41:19Z</dcterms:modified>
</cp:coreProperties>
</file>